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66" r:id="rId7"/>
    <p:sldId id="325" r:id="rId8"/>
    <p:sldId id="285" r:id="rId9"/>
    <p:sldId id="270" r:id="rId10"/>
    <p:sldId id="281" r:id="rId11"/>
    <p:sldId id="282" r:id="rId12"/>
    <p:sldId id="271" r:id="rId13"/>
    <p:sldId id="286" r:id="rId14"/>
    <p:sldId id="272" r:id="rId15"/>
    <p:sldId id="273" r:id="rId16"/>
    <p:sldId id="274" r:id="rId17"/>
    <p:sldId id="327" r:id="rId18"/>
    <p:sldId id="328" r:id="rId19"/>
    <p:sldId id="275" r:id="rId20"/>
    <p:sldId id="284" r:id="rId21"/>
    <p:sldId id="276" r:id="rId22"/>
    <p:sldId id="278" r:id="rId23"/>
    <p:sldId id="279" r:id="rId24"/>
    <p:sldId id="280" r:id="rId25"/>
    <p:sldId id="283" r:id="rId26"/>
    <p:sldId id="287" r:id="rId27"/>
    <p:sldId id="260" r:id="rId28"/>
    <p:sldId id="288" r:id="rId29"/>
    <p:sldId id="289" r:id="rId30"/>
    <p:sldId id="290" r:id="rId31"/>
    <p:sldId id="291" r:id="rId32"/>
    <p:sldId id="261" r:id="rId33"/>
    <p:sldId id="292" r:id="rId34"/>
    <p:sldId id="293" r:id="rId35"/>
    <p:sldId id="294" r:id="rId36"/>
    <p:sldId id="295" r:id="rId37"/>
    <p:sldId id="296" r:id="rId38"/>
    <p:sldId id="297" r:id="rId39"/>
    <p:sldId id="262" r:id="rId40"/>
    <p:sldId id="298" r:id="rId41"/>
    <p:sldId id="299" r:id="rId42"/>
    <p:sldId id="324" r:id="rId43"/>
    <p:sldId id="300" r:id="rId44"/>
    <p:sldId id="301" r:id="rId45"/>
    <p:sldId id="321" r:id="rId46"/>
    <p:sldId id="322" r:id="rId47"/>
    <p:sldId id="323" r:id="rId48"/>
    <p:sldId id="263" r:id="rId49"/>
    <p:sldId id="302" r:id="rId50"/>
    <p:sldId id="303" r:id="rId51"/>
    <p:sldId id="304" r:id="rId52"/>
    <p:sldId id="305" r:id="rId53"/>
    <p:sldId id="264" r:id="rId54"/>
    <p:sldId id="326" r:id="rId55"/>
    <p:sldId id="311" r:id="rId56"/>
    <p:sldId id="307" r:id="rId57"/>
    <p:sldId id="308" r:id="rId58"/>
    <p:sldId id="312" r:id="rId59"/>
    <p:sldId id="309" r:id="rId60"/>
    <p:sldId id="310" r:id="rId61"/>
    <p:sldId id="314" r:id="rId62"/>
    <p:sldId id="315" r:id="rId63"/>
    <p:sldId id="316" r:id="rId64"/>
    <p:sldId id="306" r:id="rId65"/>
    <p:sldId id="317" r:id="rId66"/>
    <p:sldId id="265" r:id="rId67"/>
    <p:sldId id="318" r:id="rId68"/>
    <p:sldId id="319" r:id="rId69"/>
    <p:sldId id="320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54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915A-A995-443E-892F-BBE0CC8AA3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91D-C8BD-492B-A1D3-5EBC2FC74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872" y="1222478"/>
            <a:ext cx="5062728" cy="12628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Региональный проект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272" y="4452430"/>
            <a:ext cx="5062728" cy="165576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Никольский муниципальный район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Вологодской области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(исполнение за 2022 год)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C:\Users\User\Desktop\nikolskiy_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0278" y="421283"/>
            <a:ext cx="1280160" cy="151255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1407\Documents\КРАСИКОВА ОЛЯ\ИСПОЛНЕНИЕ БЮДЖЕТА 2022\Народный бюджет\фото\WWr9dRpErFhmrQvsUxsUHW5uMx9BFFPaflNirl2hILFlOE86wExdFXy4z37I06wppuzBeR27R7SeB9mwtNTeqik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701" y="2519582"/>
            <a:ext cx="7040254" cy="1771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9178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84435" y="1379134"/>
            <a:ext cx="10398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котла на котельную «Мелентьевская»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Мелентьево коте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415" y="1888177"/>
            <a:ext cx="3549029" cy="47437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0" name="Picture 2" descr="D:\user1407\Documents\КРАСИКОВА ОЛЯ\ИСПОЛНЕНИЕ БЮДЖЕТА 2022\Народный бюджет\фото\замена трубы на котельную мелентьевск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161" y="1803400"/>
            <a:ext cx="4120738" cy="48111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22972" y="976147"/>
            <a:ext cx="550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трубы на котельную «Мелентьевская»,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котельной «Мелентьевская» и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Агропромхимия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user1407\Documents\КРАСИКОВА ОЛЯ\ИСПОЛНЕНИЕ БЮДЖЕТА 2022\Народный бюджет\фото\Мелентье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032" y="1508166"/>
            <a:ext cx="4152158" cy="51086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6" name="Picture 2" descr="D:\user1407\Documents\КРАСИКОВА ОЛЯ\ИСПОЛНЕНИЕ БЮДЖЕТА 2022\Народный бюджет\фото\Агропромхим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806" y="1496291"/>
            <a:ext cx="5410617" cy="51182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участка теплотрассы на ул.Советской (40 метров) </a:t>
            </a:r>
          </a:p>
        </p:txBody>
      </p:sp>
      <p:pic>
        <p:nvPicPr>
          <p:cNvPr id="4098" name="Picture 2" descr="D:\user1407\Documents\КРАСИКОВА ОЛЯ\ИСПОЛНЕНИЕ БЮДЖЕТА 2022\Народный бюджет\фото\замена участка теплотрассы на ул. Советска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94" y="1520042"/>
            <a:ext cx="4500747" cy="51420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подвесного пешеходного моста через реку Юг по ул.Заводской г.Никольска</a:t>
            </a:r>
          </a:p>
        </p:txBody>
      </p:sp>
      <p:pic>
        <p:nvPicPr>
          <p:cNvPr id="2050" name="Picture 2" descr="D:\user1407\Documents\КРАСИКОВА ОЛЯ\ИСПОЛНЕНИЕ БЮДЖЕТА 2022\Народный бюджет\заводс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85" y="1652952"/>
            <a:ext cx="5795108" cy="43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1" name="Picture 3" descr="D:\user1407\Documents\КРАСИКОВА ОЛЯ\ИСПОЛНЕНИЕ БЮДЖЕТА 2022\Народный бюджет\заводск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569" y="1711570"/>
            <a:ext cx="4278923" cy="42437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Наша сцена (выполнен частично)</a:t>
            </a:r>
          </a:p>
        </p:txBody>
      </p:sp>
      <p:pic>
        <p:nvPicPr>
          <p:cNvPr id="6146" name="Picture 2" descr="E:\для ДВП\Наша сцена Никольс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15" y="1401287"/>
            <a:ext cx="5464724" cy="35625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20230111_132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899" y="2517568"/>
            <a:ext cx="6602679" cy="41526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963496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детского парка</a:t>
            </a:r>
          </a:p>
        </p:txBody>
      </p:sp>
      <p:pic>
        <p:nvPicPr>
          <p:cNvPr id="4098" name="Picture 2" descr="E:\для ДВП\Детский парк Никольс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692" y="1341912"/>
            <a:ext cx="7279574" cy="46313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8" name="Picture 4" descr="D:\user1407\Documents\КРАСИКОВА ОЛЯ\ИСПОЛНЕНИЕ БЮДЖЕТА 2022\Народный бюджет\фото\_kkN3MwXNX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127" y="4560125"/>
            <a:ext cx="3218214" cy="22978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6" name="Picture 2" descr="D:\user1407\Documents\КРАСИКОВА ОЛЯ\ИСПОЛНЕНИЕ БЮДЖЕТА 2022\Народный бюджет\фото\hRQi2ESwM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37" y="4443788"/>
            <a:ext cx="3228716" cy="24142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LrbszvAEKl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326" y="4471059"/>
            <a:ext cx="2983963" cy="23869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детской игровой площадки около домов № 135,133 по ул.Маршала Конева. 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коне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183" y="1662545"/>
            <a:ext cx="3431969" cy="48500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конева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680" y="1650670"/>
            <a:ext cx="3372594" cy="47738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детской игровой площадки по ул.Восточной.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20221109_160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132" y="1656608"/>
            <a:ext cx="9434285" cy="43998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детской игровой площадки по ул.Гагарина.</a:t>
            </a:r>
          </a:p>
        </p:txBody>
      </p:sp>
      <p:pic>
        <p:nvPicPr>
          <p:cNvPr id="2050" name="Picture 2" descr="D:\user1407\Documents\КРАСИКОВА ОЛЯ\ИСПОЛНЕНИЕ БЮДЖЕТА 2022\Народный бюджет\фото\гагарина у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30" y="1413163"/>
            <a:ext cx="5700157" cy="3313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1" name="Picture 3" descr="D:\user1407\Documents\КРАСИКОВА ОЛЯ\ИСПОЛНЕНИЕ БЮДЖЕТА 2022\Народный бюджет\фото\ул.гагар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066209"/>
            <a:ext cx="6531427" cy="36017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1407\Documents\КРАСИКОВА ОЛЯ\ИСПОЛНЕНИЕ БЮДЖЕТА 2022\Народный бюджет\фото\Спиринс.сад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754" y="2085388"/>
            <a:ext cx="6000846" cy="44912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нижней части Спиринского сада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Спиринск.са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31" y="1406768"/>
            <a:ext cx="6249699" cy="46775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96346" y="339266"/>
            <a:ext cx="5692777" cy="555625"/>
            <a:chOff x="1248" y="2030"/>
            <a:chExt cx="358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0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50"/>
                  </a:solidFill>
                </a:rPr>
                <a:t>Никольский муниципальный район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1172308"/>
            <a:ext cx="989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водопроводов в д. Аргуново, д. Кожаево, пос. Дуниловский, д.Осиново, д. Полежаево, пос. Борок и с.Никольское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-8Dj8lY-8z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03" y="1911927"/>
            <a:ext cx="2968831" cy="45821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qU5Nc3vzWj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374" y="1923802"/>
            <a:ext cx="3384468" cy="45482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8" name="Picture 4" descr="D:\user1407\Documents\КРАСИКОВА ОЛЯ\ИСПОЛНЕНИЕ БЮДЖЕТА 2022\Народный бюджет\фото\TkeVSUlbEe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912" y="1870787"/>
            <a:ext cx="3053639" cy="46725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садовых конструкций в Спиринский сад</a:t>
            </a:r>
          </a:p>
        </p:txBody>
      </p:sp>
      <p:pic>
        <p:nvPicPr>
          <p:cNvPr id="3074" name="Picture 2" descr="D:\user1407\Documents\КРАСИКОВА ОЛЯ\ИСПОЛНЕНИЕ БЮДЖЕТА 2022\Народный бюджет\фото\0xmGCkEW-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047" y="1591294"/>
            <a:ext cx="4049485" cy="47976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5" name="Picture 3" descr="D:\user1407\Documents\КРАСИКОВА ОЛЯ\ИСПОЛНЕНИЕ БЮДЖЕТА 2022\Народный бюджет\фото\DzTYR6bA77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160" y="1567543"/>
            <a:ext cx="3954483" cy="47976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парка по ул.Советская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D:\user1407\Documents\КРАСИКОВА ОЛЯ\ИСПОЛНЕНИЕ БЮДЖЕТА 2022\Народный бюджет\фото\JsKSQOlok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748" y="2208810"/>
            <a:ext cx="5826828" cy="44888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099" name="Picture 3" descr="D:\user1407\Documents\КРАСИКОВА ОЛЯ\ИСПОЛНЕНИЕ БЮДЖЕТА 2022\Народный бюджет\фото\wJOcvbeWUE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21" y="1436915"/>
            <a:ext cx="6147458" cy="43701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ПереДелка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передел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45" y="1555667"/>
            <a:ext cx="3598222" cy="48087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переделк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561" y="1472540"/>
            <a:ext cx="3586347" cy="48869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4 насосов марки «Лавара» на котельные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user1407\Documents\КРАСИКОВА ОЛЯ\ИСПОЛНЕНИЕ БЮДЖЕТА 2022\Народный бюджет\фото\насос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830" y="1733798"/>
            <a:ext cx="7863445" cy="41801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и установка фонарей уличного освещения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20220622_1403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345" y="1531918"/>
            <a:ext cx="3697927" cy="5035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оборудования и спортивного инвентаря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IMG-20221011-WA0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48" y="1567544"/>
            <a:ext cx="3054680" cy="40729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8" name="Picture 4" descr="D:\user1407\Documents\КРАСИКОВА ОЛЯ\ИСПОЛНЕНИЕ БЮДЖЕТА 2022\Народный бюджет\фото\IMG-20221011-WA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310" y="2155702"/>
            <a:ext cx="3344141" cy="44588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9" name="Picture 5" descr="D:\user1407\Documents\КРАСИКОВА ОЛЯ\ИСПОЛНЕНИЕ БЮДЖЕТА 2022\Народный бюджет\фото\IMG-20221011-WA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310" y="2315690"/>
            <a:ext cx="3282042" cy="43760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IMG-20221011-WA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670" y="1662545"/>
            <a:ext cx="3087585" cy="40494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927870"/>
            <a:ext cx="10398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Укладка беговой дорожки по периметру территории МБУ «Никольский ФОК»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(выполнен частично)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MK62CyP7E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170" y="1662544"/>
            <a:ext cx="3788228" cy="47026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wo0SMiasT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717" y="1662544"/>
            <a:ext cx="3709309" cy="47263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55669" y="321682"/>
            <a:ext cx="5307014" cy="555625"/>
            <a:chOff x="1248" y="2640"/>
            <a:chExt cx="3343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9" y="2652"/>
              <a:ext cx="28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Аргуновское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869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территории у святого источника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д.Чернцово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D:\user1407\Documents\КРАСИКОВА ОЛЯ\ИСПОЛНЕНИЕ БЮДЖЕТА 2022\Народный бюджет\фото\eHqZydryf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78" y="1535723"/>
            <a:ext cx="4618892" cy="49705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43" name="Picture 3" descr="D:\user1407\Documents\КРАСИКОВА ОЛЯ\ИСПОЛНЕНИЕ БЮДЖЕТА 2022\Народный бюджет\фото\HZvtxwsuNj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523" y="1562657"/>
            <a:ext cx="6166338" cy="49319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69" y="321682"/>
            <a:ext cx="5307014" cy="555625"/>
            <a:chOff x="1248" y="2640"/>
            <a:chExt cx="3343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9" y="2652"/>
              <a:ext cx="28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Аргуновское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869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тротуара ул.Молодежная – ул.Новая в д. Аргуново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ueOFY-A9Wp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955" y="1535723"/>
            <a:ext cx="7690338" cy="49002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69" y="321682"/>
            <a:ext cx="5307014" cy="555625"/>
            <a:chOff x="1248" y="2640"/>
            <a:chExt cx="3343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9" y="2652"/>
              <a:ext cx="28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Аргуновское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материала для обустройства палисада детского парка д. Аргуново</a:t>
            </a:r>
          </a:p>
        </p:txBody>
      </p:sp>
      <p:pic>
        <p:nvPicPr>
          <p:cNvPr id="9219" name="Picture 3" descr="D:\user1407\Documents\КРАСИКОВА ОЛЯ\ИСПОЛНЕНИЕ БЮДЖЕТА 2022\Народный бюджет\фото\zLl8NYIAM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99" y="1566983"/>
            <a:ext cx="3716215" cy="49276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Аргуново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078" y="2098430"/>
            <a:ext cx="6038336" cy="34511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5692777" cy="555625"/>
            <a:chOff x="1248" y="2030"/>
            <a:chExt cx="358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0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50"/>
                  </a:solidFill>
                </a:rPr>
                <a:t>Никольский муниципальный район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1172308"/>
            <a:ext cx="989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трубы на котельной «Осиново»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Осиново замена труб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283" y="1650671"/>
            <a:ext cx="3954483" cy="48510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Осиново замена трубы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17" y="1672770"/>
            <a:ext cx="3949784" cy="49180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69" y="321682"/>
            <a:ext cx="5307014" cy="555625"/>
            <a:chOff x="1248" y="2640"/>
            <a:chExt cx="3343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9" y="2652"/>
              <a:ext cx="28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Аргуновское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оборудования для детских спортивно-игровых площадок д. Аргуново, д. Холщевиково, д.Никольское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Аргуно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89" y="1706543"/>
            <a:ext cx="3588480" cy="41148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Холщевик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356" y="1683100"/>
            <a:ext cx="3543013" cy="41089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194" name="Picture 2" descr="E:\для ДВП\Приобретение оборудования д.Никольск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314" y="3200398"/>
            <a:ext cx="4876802" cy="36576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5669" y="321682"/>
            <a:ext cx="5307014" cy="555625"/>
            <a:chOff x="1248" y="2640"/>
            <a:chExt cx="3343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39" y="2652"/>
              <a:ext cx="28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Аргуновское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фойе МБУК «Аргуновский ДК»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аргуново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02" y="1603169"/>
            <a:ext cx="4952011" cy="36486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Аргун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790" y="2796636"/>
            <a:ext cx="5177645" cy="38832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территории пос. Дуниловский ул.Набережная д.18(а)</a:t>
            </a:r>
          </a:p>
        </p:txBody>
      </p:sp>
      <p:pic>
        <p:nvPicPr>
          <p:cNvPr id="37890" name="Picture 2" descr="D:\user1407\Documents\КРАСИКОВА ОЛЯ\ИСПОЛНЕНИЕ БЮДЖЕТА 2022\Народный бюджет\фото\Благоустройство п.Дуниловский Набережная стало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414" y="1699846"/>
            <a:ext cx="4173417" cy="48650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территории пос. Высокинский</a:t>
            </a:r>
          </a:p>
        </p:txBody>
      </p:sp>
      <p:pic>
        <p:nvPicPr>
          <p:cNvPr id="36865" name="Picture 1" descr="D:\user1407\Documents\КРАСИКОВА ОЛЯ\ИСПОЛНЕНИЕ БЮДЖЕТА 2022\Народный бюджет\фото\Благоустройство п.Высокинский у памятника стал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031" y="1652953"/>
            <a:ext cx="3786554" cy="41851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6867" name="Picture 3" descr="D:\user1407\Documents\КРАСИКОВА ОЛЯ\ИСПОЛНЕНИЕ БЮДЖЕТА 2022\Народный бюджет\фото\Благоустройство п.Высокинский у памятника стало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49" y="2330938"/>
            <a:ext cx="3219451" cy="4292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6868" name="Picture 4" descr="D:\user1407\Documents\КРАСИКОВА ОЛЯ\ИСПОЛНЕНИЕ БЮДЖЕТА 2022\Народный бюджет\фото\Благоустройство п.Высокинский стало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673" y="2590799"/>
            <a:ext cx="3024555" cy="40327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родника пос. Дуниловский ул.Центральная </a:t>
            </a:r>
          </a:p>
        </p:txBody>
      </p:sp>
      <p:pic>
        <p:nvPicPr>
          <p:cNvPr id="3074" name="Picture 2" descr="D:\user1407\Documents\КРАСИКОВА ОЛЯ\ИСПОЛНЕНИЕ БЮДЖЕТА 2022\Народный бюджет\фото\Родник стало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165" y="1537853"/>
            <a:ext cx="4263240" cy="50885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5" name="Picture 3" descr="D:\user1407\Documents\КРАСИКОВА ОЛЯ\ИСПОЛНЕНИЕ БЮДЖЕТА 2022\Народный бюджет\фото\Родник стало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717" y="1543793"/>
            <a:ext cx="4077444" cy="50470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оборудования для детской площадки пос. Высокинский</a:t>
            </a:r>
          </a:p>
        </p:txBody>
      </p:sp>
      <p:pic>
        <p:nvPicPr>
          <p:cNvPr id="7170" name="Picture 2" descr="E:\для ДВП\Площадка Высокинск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668" y="1514106"/>
            <a:ext cx="9268625" cy="50730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Завражского ДК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Завражский ДК стало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073" y="1745673"/>
            <a:ext cx="3906982" cy="43763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Завражский ДК стало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109" y="1715985"/>
            <a:ext cx="5909954" cy="44324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подвесного моста пос. Высокинский (нижняя лава)</a:t>
            </a:r>
          </a:p>
        </p:txBody>
      </p:sp>
      <p:pic>
        <p:nvPicPr>
          <p:cNvPr id="2050" name="Picture 2" descr="D:\user1407\Documents\КРАСИКОВА ОЛЯ\ИСПОЛНЕНИЕ БЮДЖЕТА 2022\Народный бюджет\фото\Лава стало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050" y="1538184"/>
            <a:ext cx="4157602" cy="51476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1" name="Picture 3" descr="D:\user1407\Documents\КРАСИКОВА ОЛЯ\ИСПОЛНЕНИЕ БЮДЖЕТА 2022\Народный бюджет\фото\Лава стало 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349" y="1591294"/>
            <a:ext cx="4231932" cy="50113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9116" y="386157"/>
            <a:ext cx="5353053" cy="555625"/>
            <a:chOff x="1248" y="3230"/>
            <a:chExt cx="3372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24" y="3250"/>
              <a:ext cx="2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Завражское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Строительство спортивной площадки пос. Дуниловский</a:t>
            </a:r>
          </a:p>
        </p:txBody>
      </p:sp>
      <p:pic>
        <p:nvPicPr>
          <p:cNvPr id="1027" name="Picture 3" descr="D:\user1407\Documents\КРАСИКОВА ОЛЯ\ИСПОЛНЕНИЕ БЮДЖЕТА 2022\Народный бюджет\фото\Завражь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415" y="1567542"/>
            <a:ext cx="4061362" cy="48332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8" name="Picture 4" descr="D:\user1407\Documents\КРАСИКОВА ОЛЯ\ИСПОЛНЕНИЕ БЮДЖЕТА 2022\Народный бюджет\фото\Дунилово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287" y="1567542"/>
            <a:ext cx="4120736" cy="48355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детской площадки д.Зеленцово,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д.Рокуново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user1407\Documents\КРАСИКОВА ОЛЯ\ИСПОЛНЕНИЕ БЮДЖЕТА 2022\Народный бюджет\фото\Зеленц.сп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34" y="1594493"/>
            <a:ext cx="5126849" cy="38562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1" name="Picture 3" descr="D:\user1407\Documents\КРАСИКОВА ОЛЯ\ИСПОЛНЕНИЕ БЮДЖЕТА 2022\Народный бюджет\фото\зеленцовск.с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913" y="2545583"/>
            <a:ext cx="5613072" cy="40903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5692777" cy="555625"/>
            <a:chOff x="1248" y="2030"/>
            <a:chExt cx="358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0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50"/>
                  </a:solidFill>
                </a:rPr>
                <a:t>Никольский муниципальный район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1172308"/>
            <a:ext cx="989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участка теплотрассы в деревне Осиново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Осиново теплотр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423" y="1652979"/>
            <a:ext cx="4405746" cy="47953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Осиново теплотрасс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538" y="1629225"/>
            <a:ext cx="4393869" cy="47992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летней эстрады.  Приобретение сценического навеса Радуга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ehWMrMVvme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755" y="1441938"/>
            <a:ext cx="5169876" cy="34114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Picture 2" descr="D:\user1407\Documents\КРАСИКОВА ОЛЯ\ИСПОЛНЕНИЕ БЮДЖЕТА 2022\Народный бюджет\фото\IMG-20220726-WA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1" y="2505315"/>
            <a:ext cx="5274622" cy="39559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Детская спортивно-игровая площадка в д. Люльково</a:t>
            </a:r>
          </a:p>
        </p:txBody>
      </p:sp>
      <p:pic>
        <p:nvPicPr>
          <p:cNvPr id="2051" name="Picture 3" descr="E:\для ДВП\Детская площадка деревня Люлько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553" y="1419103"/>
            <a:ext cx="8621486" cy="52726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Детская спортивно-игровая площадка п.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Шарженга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E:\для ДВП\детская площадка пос. Шарженг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650" y="1579417"/>
            <a:ext cx="7038109" cy="50529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родника д.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Рокуново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user1407\Documents\КРАСИКОВА ОЛЯ\ИСПОЛНЕНИЕ БЮДЖЕТА 2022\Народный бюджет\фото\Родник Рокуно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5" y="2121879"/>
            <a:ext cx="5181600" cy="3886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1" name="Picture 3" descr="D:\user1407\Documents\КРАСИКОВА ОЛЯ\ИСПОЛНЕНИЕ БЮДЖЕТА 2022\Народный бюджет\фото\Родник Рокуново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240" y="1584567"/>
            <a:ext cx="3788022" cy="4722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спортивного инвентаря для площадки д.Зеленцово</a:t>
            </a:r>
          </a:p>
        </p:txBody>
      </p:sp>
      <p:pic>
        <p:nvPicPr>
          <p:cNvPr id="10" name="Picture 2" descr="D:\user1407\Documents\КРАСИКОВА ОЛЯ\ИСПОЛНЕНИЕ БЮДЖЕТА 2022\Народный бюджет\фото\Зеленцо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34" y="1567543"/>
            <a:ext cx="5272644" cy="45244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266" name="Picture 2" descr="D:\user1407\Documents\КРАСИКОВА ОЛЯ\ИСПОЛНЕНИЕ БЮДЖЕТА 2022\Народный бюджет\фото\tqi7jfveo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618" y="1555667"/>
            <a:ext cx="6111834" cy="45838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памятника «Павшим и воевавшим в годы Великой Отечественной войны 1941-1945г.г.» д.Зеленцово</a:t>
            </a:r>
          </a:p>
        </p:txBody>
      </p:sp>
      <p:pic>
        <p:nvPicPr>
          <p:cNvPr id="2050" name="Picture 2" descr="D:\user1407\Documents\КРАСИКОВА ОЛЯ\ИСПОЛНЕНИЕ БЮДЖЕТА 2022\Народный бюджет\фото\загружено\Зеленцово прошл.год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552" y="1813457"/>
            <a:ext cx="7028586" cy="48804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памятника «Павшим и воевавшим в годы Великой Отечественной войны 1941-1945г.г.» п.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Шарженга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D:\user1407\Documents\КРАСИКОВА ОЛЯ\ИСПОЛНЕНИЕ БЮДЖЕТА 2022\Народный бюджет\фото\IMG-20220726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061" y="1905000"/>
            <a:ext cx="9906000" cy="4572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1177" y="333404"/>
            <a:ext cx="5480053" cy="555625"/>
            <a:chOff x="1248" y="1440"/>
            <a:chExt cx="3452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2" y="1460"/>
              <a:ext cx="29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Зеленцовское сельское поселение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Чистая улица</a:t>
            </a:r>
          </a:p>
        </p:txBody>
      </p:sp>
      <p:pic>
        <p:nvPicPr>
          <p:cNvPr id="3074" name="Picture 2" descr="D:\user1407\Documents\КРАСИКОВА ОЛЯ\ИСПОЛНЕНИЕ БЮДЖЕТА 2022\Народный бюджет\фото\IMG-20220726-WA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816" y="1518138"/>
            <a:ext cx="5017476" cy="37631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D:\user1407\Documents\КРАСИКОВА ОЛЯ\ИСПОЛНЕНИЕ БЮДЖЕТА 2022\Народный бюджет\фото\IMG-20220726-WA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631" y="2426676"/>
            <a:ext cx="5451230" cy="40884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26008" y="291152"/>
            <a:ext cx="5105401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9" y="3250"/>
              <a:ext cx="25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7030A0"/>
                  </a:solidFill>
                </a:rPr>
                <a:t>Кемское сельское поселение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Лыжная трасса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IMG-20220824-WA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977" y="1650670"/>
            <a:ext cx="4346368" cy="48926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26008" y="291152"/>
            <a:ext cx="5105401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9" y="3250"/>
              <a:ext cx="25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7030A0"/>
                  </a:solidFill>
                </a:rPr>
                <a:t>Кемское сельское поселение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Место встречи изменить нельзя (п.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Макаровский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21505" name="Picture 1" descr="D:\user1407\Documents\КРАСИКОВА ОЛЯ\ИСПОЛНЕНИЕ БЮДЖЕТА 2022\Народный бюджет\фото\п.Макарьевский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831" y="1606062"/>
            <a:ext cx="7045569" cy="49940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1407\Documents\КРАСИКОВА ОЛЯ\ИСПОЛНЕНИЕ БЮДЖЕТА 2022\Народный бюджет\фото\V_HK06Aj7Z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891" y="1840674"/>
            <a:ext cx="2578426" cy="30163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5692777" cy="555625"/>
            <a:chOff x="1248" y="2030"/>
            <a:chExt cx="358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0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50"/>
                  </a:solidFill>
                </a:rPr>
                <a:t>Никольский муниципальный район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7508" y="949569"/>
            <a:ext cx="989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шахтных колодцев для питьевых целей в с.Никольское, д. Милофаново, д.Зеленцово, д. Аргуново, д. Ирданово, д.Осиново, пос. Кудангский, пос.Молодежный, д. Байдарово, д. Кривяцкое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D:\user1407\Documents\КРАСИКОВА ОЛЯ\ИСПОЛНЕНИЕ БЮДЖЕТА 2022\Народный бюджет\фото\Байдар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457" y="1947553"/>
            <a:ext cx="2337936" cy="31172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1512277" y="4185138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Ирданово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D:\user1407\Documents\КРАСИКОВА ОЛЯ\ИСПОЛНЕНИЕ БЮДЖЕТА 2022\Народный бюджет\фото\Молодежны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501" y="3954483"/>
            <a:ext cx="2329137" cy="2719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0" name="Picture 2" descr="D:\user1407\Documents\КРАСИКОВА ОЛЯ\ИСПОЛНЕНИЕ БЮДЖЕТА 2022\Народный бюджет\фото\DYRpHEnTK5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41" y="2030680"/>
            <a:ext cx="2375065" cy="28619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Picture 2" descr="D:\user1407\Documents\КРАСИКОВА ОЛЯ\ИСПОЛНЕНИЕ БЮДЖЕТА 2022\Народный бюджет\фото\IMG-20220628-WA00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621" y="3942609"/>
            <a:ext cx="2378076" cy="27313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5" name="Picture 3" descr="D:\user1407\Documents\КРАСИКОВА ОЛЯ\ИСПОЛНЕНИЕ БЮДЖЕТА 2022\Народный бюджет\фото\Ирданов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049" y="3978233"/>
            <a:ext cx="2526734" cy="27135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26008" y="291152"/>
            <a:ext cx="5105401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9" y="3250"/>
              <a:ext cx="25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7030A0"/>
                  </a:solidFill>
                </a:rPr>
                <a:t>Кемское сельское поселение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Модернизация уличного освещения</a:t>
            </a:r>
          </a:p>
        </p:txBody>
      </p:sp>
      <p:pic>
        <p:nvPicPr>
          <p:cNvPr id="8195" name="Picture 3" descr="D:\user1407\Documents\КРАСИКОВА ОЛЯ\ИСПОЛНЕНИЕ БЮДЖЕТА 2022\Народный бюджет\фото\кема свет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778" y="1524001"/>
            <a:ext cx="6739776" cy="31066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8194" name="Picture 2" descr="D:\user1407\Documents\КРАСИКОВА ОЛЯ\ИСПОЛНЕНИЕ БЮДЖЕТА 2022\Народный бюджет\фото\кема св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472" y="3584972"/>
            <a:ext cx="6592144" cy="30385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26008" y="291152"/>
            <a:ext cx="5105401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9" y="3250"/>
              <a:ext cx="25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7030A0"/>
                  </a:solidFill>
                </a:rPr>
                <a:t>Кемское сельское поселение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детской игровой площадки д.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Демино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D:\user1407\Documents\КРАСИКОВА ОЛЯ\ИСПОЛНЕНИЕ БЮДЖЕТА 2022\Народный бюджет\фото\Демин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57" y="1496292"/>
            <a:ext cx="6088146" cy="3313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9" name="Picture 5" descr="D:\user1407\Documents\КРАСИКОВА ОЛЯ\ИСПОЛНЕНИЕ БЮДЖЕТА 2022\Народный бюджет\фото\Демино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910" y="3087584"/>
            <a:ext cx="6043866" cy="35388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26008" y="291152"/>
            <a:ext cx="5105401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9" y="3250"/>
              <a:ext cx="25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7030A0"/>
                  </a:solidFill>
                </a:rPr>
                <a:t>Кемское сельское поселение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тренажерной площадки для занятий спортом на открытом воздухе около здания МБУК «Борковской Дом культуры»</a:t>
            </a:r>
          </a:p>
        </p:txBody>
      </p:sp>
      <p:sp>
        <p:nvSpPr>
          <p:cNvPr id="18434" name="AutoShape 2" descr="file:///D:/user1407/Documents/%D0%9A%D0%A0%D0%90%D0%A1%D0%98%D0%9A%D0%9E%D0%92%D0%90%20%D0%9E%D0%9B%D0%AF/%D0%98%D0%A1%D0%9F%D0%9E%D0%9B%D0%9D%D0%95%D0%9D%D0%98%D0%95%20%D0%91%D0%AE%D0%94%D0%96%D0%95%D0%A2%D0%90%202022/%D0%9D%D0%B0%D1%80%D0%BE%D0%B4%D0%BD%D1%8B%D0%B9%20%D0%B1%D1%8E%D0%B4%D0%B6%D0%B5%D1%82/%D1%84%D0%BE%D1%82%D0%BE/IMG_20220715_1534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D:\user1407\Documents\КРАСИКОВА ОЛЯ\ИСПОЛНЕНИЕ БЮДЖЕТА 2022\Народный бюджет\фото\IMG_20220719_084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49" y="1711569"/>
            <a:ext cx="5744819" cy="36073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6" name="Picture 2" descr="D:\user1407\Documents\КРАСИКОВА ОЛЯ\ИСПОЛНЕНИЕ БЮДЖЕТА 2022\Народный бюджет\фото\Боро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784" y="2778827"/>
            <a:ext cx="5700155" cy="37407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территории родника в пос.Левобережный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Левобереж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667" y="1757548"/>
            <a:ext cx="5304313" cy="41801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территории родника в с.Светлый Ключ</a:t>
            </a:r>
          </a:p>
        </p:txBody>
      </p:sp>
      <p:pic>
        <p:nvPicPr>
          <p:cNvPr id="3" name="Picture 2" descr="D:\user1407\Documents\КРАСИКОВА ОЛЯ\ИСПОЛНЕНИЕ БЮДЖЕТА 2022\Народный бюджет\фото\св.ключ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308" y="1633187"/>
            <a:ext cx="3718214" cy="47676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св.ключ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565" y="1710046"/>
            <a:ext cx="3718214" cy="46907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37290" y="986942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родника и места для полоскания белья в пос.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Нюненьга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нюненьг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6" y="1395353"/>
            <a:ext cx="3950524" cy="29628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нюненьга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58" y="1389414"/>
            <a:ext cx="4405745" cy="30070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8" name="Picture 4" descr="D:\user1407\Documents\КРАСИКОВА ОЛЯ\ИСПОЛНЕНИЕ БЮДЖЕТА 2022\Народный бюджет\фото\нюненьга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764" y="3381498"/>
            <a:ext cx="4635337" cy="34765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светильников на энергосберегающие, установка дополнительных в д. Дор и д. Козловка, д. Мелентьево, д.Пермас, д.Рамешки и д.Малиновка</a:t>
            </a:r>
          </a:p>
        </p:txBody>
      </p:sp>
      <p:pic>
        <p:nvPicPr>
          <p:cNvPr id="2052" name="Picture 4" descr="D:\user1407\Documents\КРАСИКОВА ОЛЯ\ИСПОЛНЕНИЕ БЮДЖЕТА 2022\Народный бюджет\фото\светильн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04" y="2042555"/>
            <a:ext cx="3566492" cy="46313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3" name="Picture 5" descr="D:\user1407\Documents\КРАСИКОВА ОЛЯ\ИСПОЛНЕНИЕ БЮДЖЕТА 2022\Народный бюджет\фото\светиль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627" y="1971304"/>
            <a:ext cx="3538072" cy="46551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9218" name="Picture 2" descr="E:\для ДВП\Светильники Малинов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501" y="1966972"/>
            <a:ext cx="3443845" cy="46931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детской спортивно-игровой площадки «Лучик»</a:t>
            </a:r>
          </a:p>
        </p:txBody>
      </p:sp>
      <p:pic>
        <p:nvPicPr>
          <p:cNvPr id="3" name="Picture 2" descr="D:\user1407\Documents\КРАСИКОВА ОЛЯ\ИСПОЛНЕНИЕ БЮДЖЕТА 2022\Народный бюджет\фото\Луч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68" y="1638794"/>
            <a:ext cx="5525986" cy="41444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Лучи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923" y="2502722"/>
            <a:ext cx="5565568" cy="41237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и установка оборудования на детскую площадку в д. Дор</a:t>
            </a:r>
          </a:p>
        </p:txBody>
      </p:sp>
      <p:pic>
        <p:nvPicPr>
          <p:cNvPr id="4100" name="Picture 4" descr="D:\user1407\Documents\КРАСИКОВА ОЛЯ\ИСПОЛНЕНИЕ БЮДЖЕТА 2022\Народный бюджет\фото\До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192" y="1531918"/>
            <a:ext cx="7327076" cy="50232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зоны отдыха в д. Полежаево</a:t>
            </a:r>
          </a:p>
        </p:txBody>
      </p:sp>
      <p:pic>
        <p:nvPicPr>
          <p:cNvPr id="3074" name="Picture 2" descr="D:\user1407\Documents\КРАСИКОВА ОЛЯ\ИСПОЛНЕНИЕ БЮДЖЕТА 2022\Народный бюджет\фото\Полежае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892" y="1508166"/>
            <a:ext cx="3917125" cy="5035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5" name="Picture 3" descr="D:\user1407\Documents\КРАСИКОВА ОЛЯ\ИСПОЛНЕНИЕ БЮДЖЕТА 2022\Народный бюджет\фото\Полежаево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941" y="1544634"/>
            <a:ext cx="5977748" cy="49511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трубопроводов водоснабжения от ул. Новоборисовская до водонапорной башни, по ул.Восточной (участок от ул.Маршала Конева д.139 до здания котельной), по ул.Восточной (между домами №8 и №12), по ул. Новоборисовская (участок от ул.Советская до ул.Коммунистическая), по ул.Леонова в г.Никольске</a:t>
            </a:r>
          </a:p>
        </p:txBody>
      </p:sp>
      <p:pic>
        <p:nvPicPr>
          <p:cNvPr id="3074" name="Picture 2" descr="D:\user1407\Documents\КРАСИКОВА ОЛЯ\ИСПОЛНЕНИЕ БЮДЖЕТА 2022\Народный бюджет\фото\3h1pvO9ou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6" y="2246415"/>
            <a:ext cx="2992582" cy="39901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5" name="Picture 3" descr="D:\user1407\Documents\КРАСИКОВА ОЛЯ\ИСПОЛНЕНИЕ БЮДЖЕТА 2022\Народный бюджет\фото\20220802_153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8780" y="2327564"/>
            <a:ext cx="3432167" cy="39663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" name="Picture 3" descr="D:\user1407\Documents\КРАСИКОВА ОЛЯ\ИСПОЛНЕНИЕ БЮДЖЕТА 2022\Народный бюджет\фото\IMG-20220802-WA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336" y="3515096"/>
            <a:ext cx="4746854" cy="31113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Обустройство контейнерных площадок в населенных пунктах 1, 2, 3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Приобретение контейнеров для сбора и временного хранения ТКО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D:\user1407\Documents\КРАСИКОВА ОЛЯ\ИСПОЛНЕНИЕ БЮДЖЕТА 2022\Народный бюджет\фото\Краснопол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875" y="1840522"/>
            <a:ext cx="3767017" cy="28252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147" name="Picture 3" descr="D:\user1407\Documents\КРАСИКОВА ОЛЯ\ИСПОЛНЕНИЕ БЮДЖЕТА 2022\Народный бюджет\фото\Краснополян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260" y="1837592"/>
            <a:ext cx="3692770" cy="27695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122" name="Picture 2" descr="E:\для ДВП\Контейнерные площадки Краснополянское сп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979" y="4091049"/>
            <a:ext cx="3538845" cy="27669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123" name="Picture 3" descr="E:\для ДВП\Контейнерные площадки Краснополянское сп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10" y="4203865"/>
            <a:ext cx="3643758" cy="26541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Разработка проектно-сметной документации на реконструкцию объекта незавершенного строительства для размещения культурно-досугового центра (выполнен частично)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24" y="1828801"/>
            <a:ext cx="7992093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в здании Ирдановского филиала МБУК «Кожаевский ДК» 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user1407\Documents\КРАСИКОВА ОЛЯ\ИСПОЛНЕНИЕ БЮДЖЕТА 2022\Народный бюджет\фото\ирдано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18" y="1615045"/>
            <a:ext cx="4220441" cy="49520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1" name="Picture 3" descr="D:\user1407\Documents\КРАСИКОВА ОЛЯ\ИСПОЛНЕНИЕ БЮДЖЕТА 2022\Народный бюджет\фото\ирданово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709" y="1626920"/>
            <a:ext cx="4016582" cy="49282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в здании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Пермасского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филиала МБУК «Кожаевский ДК» 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user1407\Documents\КРАСИКОВА ОЛЯ\ИСПОЛНЕНИЕ БЮДЖЕТА 2022\Народный бюджет\фото\Пермас ремонт ДК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674" y="1816923"/>
            <a:ext cx="4817425" cy="45007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Пермас ремонт д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408" y="1757548"/>
            <a:ext cx="4809506" cy="46076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Замена окон в здании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Пермасского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филиала МБУК «Кожаевский ДК»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Пермас Д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301" y="1531917"/>
            <a:ext cx="4441371" cy="4851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Перма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184" y="1567543"/>
            <a:ext cx="3918857" cy="48355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346" y="339266"/>
            <a:ext cx="6034092" cy="555625"/>
            <a:chOff x="1248" y="2030"/>
            <a:chExt cx="3801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3" y="2050"/>
              <a:ext cx="3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Краснополянское сельское поселение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в здании филиала Светлый Ключ МБУК «Кожаевский ДК» </a:t>
            </a:r>
          </a:p>
          <a:p>
            <a:pPr algn="ctr"/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 descr="D:\user1407\Documents\КРАСИКОВА ОЛЯ\ИСПОЛНЕНИЕ БЮДЖЕТА 2022\Народный бюджет\фото\св.ключ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84" y="1423388"/>
            <a:ext cx="3610099" cy="3895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2" name="Picture 4" descr="D:\user1407\Documents\КРАСИКОВА ОЛЯ\ИСПОЛНЕНИЕ БЮДЖЕТА 2022\Народный бюджет\фото\св.ключ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706" y="1561605"/>
            <a:ext cx="4203866" cy="35091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0" name="Picture 2" descr="D:\user1407\Documents\КРАСИКОВА ОЛЯ\ИСПОЛНЕНИЕ БЮДЖЕТА 2022\Народный бюджет\фото\св.ключ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849" y="2103913"/>
            <a:ext cx="4476998" cy="45759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61177" y="274789"/>
            <a:ext cx="5272089" cy="555625"/>
            <a:chOff x="1248" y="2640"/>
            <a:chExt cx="3321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83" y="2652"/>
              <a:ext cx="27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Никольское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д.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Теребаево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D:\user1407\Documents\КРАСИКОВА ОЛЯ\ИСПОЛНЕНИЕ БЮДЖЕТА 2022\Народный бюджет\фото\благоустр.Теребае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088" y="1595987"/>
            <a:ext cx="5355772" cy="50066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1177" y="274789"/>
            <a:ext cx="5272089" cy="555625"/>
            <a:chOff x="1248" y="2640"/>
            <a:chExt cx="3321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83" y="2652"/>
              <a:ext cx="27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Никольское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Новый свет</a:t>
            </a:r>
          </a:p>
        </p:txBody>
      </p:sp>
      <p:pic>
        <p:nvPicPr>
          <p:cNvPr id="7171" name="Picture 3" descr="D:\user1407\Documents\КРАСИКОВА ОЛЯ\ИСПОЛНЕНИЕ БЮДЖЕТА 2022\Народный бюджет\фото\никольско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566" y="1693984"/>
            <a:ext cx="3442189" cy="45895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1177" y="274789"/>
            <a:ext cx="5272089" cy="555625"/>
            <a:chOff x="1248" y="2640"/>
            <a:chExt cx="3321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83" y="2652"/>
              <a:ext cx="27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Никольское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ДК Байдарово</a:t>
            </a:r>
          </a:p>
        </p:txBody>
      </p:sp>
      <p:pic>
        <p:nvPicPr>
          <p:cNvPr id="1028" name="Picture 4" descr="D:\user1407\Documents\КРАСИКОВА ОЛЯ\ИСПОЛНЕНИЕ БЮДЖЕТА 2022\Народный бюджет\фото\FHdYhyxFO0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76" y="1528816"/>
            <a:ext cx="5139588" cy="50144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9" name="Picture 5" descr="D:\user1407\Documents\КРАСИКОВА ОЛЯ\ИСПОЛНЕНИЕ БЮДЖЕТА 2022\Народный бюджет\фото\Байдар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177" y="1567544"/>
            <a:ext cx="4821382" cy="49401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61177" y="274789"/>
            <a:ext cx="5272089" cy="555625"/>
            <a:chOff x="1248" y="2640"/>
            <a:chExt cx="3321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83" y="2652"/>
              <a:ext cx="27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B0F0"/>
                  </a:solidFill>
                </a:rPr>
                <a:t>Никольское сельское поселение</a:t>
              </a:r>
              <a:endParaRPr 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25415" y="1093820"/>
            <a:ext cx="1022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Содержание объектов внешнего благоустройства д.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Нигино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E:\для ДВП\содержание объектов внешнего благоустройства нигино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15" y="1543791"/>
            <a:ext cx="4203864" cy="51420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43" name="Picture 3" descr="E:\для ДВП\содержание объектов внешнего благоустройства нигино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802" y="1591294"/>
            <a:ext cx="4191989" cy="50588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61309" y="1122656"/>
            <a:ext cx="8550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общественного колодца на ул.Строителей в г.Никольске</a:t>
            </a:r>
          </a:p>
        </p:txBody>
      </p:sp>
      <p:pic>
        <p:nvPicPr>
          <p:cNvPr id="1027" name="Picture 3" descr="D:\user1407\Documents\КРАСИКОВА ОЛЯ\ИСПОЛНЕНИЕ БЮДЖЕТА 2022\Народный бюджет\фото\IMG-20220628-WA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6966" y="1579419"/>
            <a:ext cx="4393870" cy="49995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Прокладка трубопровода водоснабжения от  ул.Советская до ул.Пионерская</a:t>
            </a:r>
          </a:p>
        </p:txBody>
      </p:sp>
      <p:pic>
        <p:nvPicPr>
          <p:cNvPr id="2050" name="Picture 2" descr="D:\user1407\Documents\КРАСИКОВА ОЛЯ\ИСПОЛНЕНИЕ БЮДЖЕТА 2022\Народный бюджет\фото\IMG-20220802-WA0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19" y="1531917"/>
            <a:ext cx="4054053" cy="3551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52" name="Picture 4" descr="D:\user1407\Documents\КРАСИКОВА ОЛЯ\ИСПОЛНЕНИЕ БЮДЖЕТА 2022\Народный бюджет\фото\IMG-20220802-WA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8458" y="1531917"/>
            <a:ext cx="4543743" cy="34675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6" name="Picture 2" descr="D:\user1407\Documents\КРАСИКОВА ОЛЯ\ИСПОЛНЕНИЕ БЮДЖЕТА 2022\Народный бюджет\фото\3ZFmmEJ-Cw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219" y="2309167"/>
            <a:ext cx="2608729" cy="43885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3239" y="274789"/>
            <a:ext cx="7072317" cy="555625"/>
            <a:chOff x="1248" y="1440"/>
            <a:chExt cx="4455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6" y="1467"/>
              <a:ext cx="3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C00000"/>
                  </a:solidFill>
                </a:rPr>
                <a:t>Муниципальное образование город Никольск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8185" y="1070374"/>
            <a:ext cx="10398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Ремонт теплотрассы от ул.Беляева до дома №32 по ул.Космонавтов,</a:t>
            </a:r>
          </a:p>
        </p:txBody>
      </p:sp>
      <p:pic>
        <p:nvPicPr>
          <p:cNvPr id="1026" name="Picture 2" descr="D:\user1407\Documents\КРАСИКОВА ОЛЯ\ИСПОЛНЕНИЕ БЮДЖЕТА 2022\Народный бюджет\фото\Беляе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19" y="2291938"/>
            <a:ext cx="3442607" cy="41919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D:\user1407\Documents\КРАСИКОВА ОЛЯ\ИСПОЛНЕНИЕ БЮДЖЕТА 2022\Народный бюджет\фото\Беляева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374" y="2291939"/>
            <a:ext cx="3538847" cy="42038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074" name="Picture 2" descr="D:\user1407\Documents\КРАСИКОВА ОЛЯ\ИСПОЛНЕНИЕ БЮДЖЕТА 2022\Народный бюджет\фото\создание условий для обеспечения бесперебойного теплоьснабжен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4608" y="2272473"/>
            <a:ext cx="3206337" cy="41877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31274" y="1455165"/>
            <a:ext cx="10580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создание условий для обеспечения бесперебойного теплоснабжения на котельной «Центральная»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963</Words>
  <Application>Microsoft Office PowerPoint</Application>
  <PresentationFormat>Широкоэкранный</PresentationFormat>
  <Paragraphs>213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Региональный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242</cp:revision>
  <dcterms:created xsi:type="dcterms:W3CDTF">2020-01-15T14:04:12Z</dcterms:created>
  <dcterms:modified xsi:type="dcterms:W3CDTF">2023-01-16T08:28:06Z</dcterms:modified>
</cp:coreProperties>
</file>