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313" r:id="rId3"/>
    <p:sldId id="288" r:id="rId4"/>
    <p:sldId id="295" r:id="rId5"/>
    <p:sldId id="296" r:id="rId6"/>
    <p:sldId id="257" r:id="rId7"/>
    <p:sldId id="258" r:id="rId8"/>
    <p:sldId id="259" r:id="rId9"/>
    <p:sldId id="289" r:id="rId10"/>
    <p:sldId id="260" r:id="rId11"/>
    <p:sldId id="298" r:id="rId12"/>
    <p:sldId id="297" r:id="rId13"/>
    <p:sldId id="262" r:id="rId14"/>
    <p:sldId id="299" r:id="rId15"/>
    <p:sldId id="264" r:id="rId16"/>
    <p:sldId id="300" r:id="rId17"/>
    <p:sldId id="301" r:id="rId18"/>
    <p:sldId id="302" r:id="rId19"/>
    <p:sldId id="270" r:id="rId20"/>
    <p:sldId id="271" r:id="rId21"/>
    <p:sldId id="272" r:id="rId22"/>
    <p:sldId id="273" r:id="rId23"/>
    <p:sldId id="274" r:id="rId24"/>
    <p:sldId id="290" r:id="rId25"/>
    <p:sldId id="303" r:id="rId26"/>
    <p:sldId id="305" r:id="rId27"/>
    <p:sldId id="306" r:id="rId28"/>
    <p:sldId id="307" r:id="rId29"/>
    <p:sldId id="308" r:id="rId30"/>
    <p:sldId id="309" r:id="rId31"/>
    <p:sldId id="282" r:id="rId32"/>
    <p:sldId id="294" r:id="rId33"/>
    <p:sldId id="310" r:id="rId34"/>
    <p:sldId id="31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DEA"/>
    <a:srgbClr val="C1D6FF"/>
    <a:srgbClr val="F9B9C4"/>
    <a:srgbClr val="A1E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667" autoAdjust="0"/>
    <p:restoredTop sz="94140" autoAdjust="0"/>
  </p:normalViewPr>
  <p:slideViewPr>
    <p:cSldViewPr>
      <p:cViewPr varScale="1">
        <p:scale>
          <a:sx n="97" d="100"/>
          <a:sy n="97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B160-D80C-4C38-B042-DB02148F34C9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7BEBD-1CB5-4A09-AE92-DF7DB29F7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7BEBD-1CB5-4A09-AE92-DF7DB29F7C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3140968"/>
            <a:ext cx="6408712" cy="3024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проектов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«Народный бюджет»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Никольском муниципальном районе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2019 году.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6" name="AutoShape 6" descr="https://s16.stc.all.kpcdn.net/share/i/12/10271132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s16.stc.all.kpcdn.net/share/i/12/10271132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pbs.twimg.com/media/DU4AXXWW0AAWz5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4" name="AutoShape 2" descr="https://go-pevek.ru/images/news2019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6" name="Picture 4" descr="C:\Documents and Settings\Е.Н.Баданина.K14\Рабочий стол\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4724"/>
            <a:ext cx="6552728" cy="3696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Зеленцовское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95536" y="5229200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«Изготовление и установка стендов со списками павших и воевавших в годы Великой Отечественной войны»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772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рамках реализации проекта изготовлены и установлены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д.Милофаново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 стенда со списками воевавших и павших в ВОВ земляков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Зеленцовского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поселения.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 реализован на сумму 36000,00 рублей.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Мои документы\КРАСИКОВА ОЛЯ\ИСПОЛНЕНИЕ БЮДЖЕТА 2019\НАРОДНЫЙ БЮДЖЕТ\ФОТО ПОСЕЛЕНИЙ\Зеленцово\Изготовление и установка стендов со списками павших и воевавших в годы Великой отечественной войны\P7121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136904" cy="44910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0"/>
            <a:ext cx="82296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Зеленцовское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01317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«Строительство спортивной площадки в д. Зеленцово»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07504" y="5383668"/>
            <a:ext cx="7920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проекта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обустроена детская игровая площадка  в д. Зеленцово: произведена отсыпка площадки песчаной смесью, установлено ограждение 240 м.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реализован на сумму 99000,00 рублей.</a:t>
            </a:r>
          </a:p>
        </p:txBody>
      </p:sp>
      <p:pic>
        <p:nvPicPr>
          <p:cNvPr id="128004" name="Picture 4" descr="D:\Мои документы\КРАСИКОВА ОЛЯ\ИСПОЛНЕНИЕ БЮДЖЕТА 2019\фото\Народный бюджет\Зеленцово\Строительство спортивной площадки в д.Зеленцово\P807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48472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8005" name="Picture 5" descr="D:\Мои документы\КРАСИКОВА ОЛЯ\ИСПОЛНЕНИЕ БЮДЖЕТА 2019\фото\Народный бюджет\Зеленцово\Строительство спортивной площадки в д.Зеленцово\P8071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176464" cy="280831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6916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«Уличное светодиодное освещение деревень Красавино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Рокуново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95536" y="558924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проекта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приобретены и заменены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энергозатратных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светильников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энергосберегающие.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 реализован на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сумму 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9000,00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Зеленцовское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1027" name="Picture 3" descr="D:\Мои документы\КРАСИКОВА ОЛЯ\ИСПОЛНЕНИЕ БЮДЖЕТА 2019\НАРОДНЫЙ БЮДЖЕТ\ФОТО ПОСЕЛЕНИЙ\Зеленцово\Улисное светодиодное освещение деревень Красавино и Рокуново\P8151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808312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Мои документы\КРАСИКОВА ОЛЯ\ИСПОЛНЕНИЕ БЮДЖЕТА 2019\НАРОДНЫЙ БЮДЖЕТ\ФОТО ПОСЕЛЕНИЙ\Зеленцово\Улисное светодиодное освещение деревень Красавино и Рокуново\P8151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2880319" cy="29988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D:\Мои документы\КРАСИКОВА ОЛЯ\ИСПОЛНЕНИЕ БЮДЖЕТА 2019\НАРОДНЫЙ БЮДЖЕТ\ФОТО ПОСЕЛЕНИЙ\Зеленцово\Улисное светодиодное освещение деревень Красавино и Рокуново\P8081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736304" cy="29523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Кемское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157192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«Пожарный водоем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Путилово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8924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В рамках реализации проекта обустроен пожарный водоем в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д.Путилово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установлено ограждение и табличка  с обозначением «Пожарный водоем», расчищен подъезд к пожарному водоему.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Проект реализован на сумму 60000,00 рублей.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КРАСИКОВА ОЛЯ\ИСПОЛНЕНИЕ БЮДЖЕТА 2019\НАРОДНЫЙ БЮДЖЕТ\ФОТО ПОСЕЛЕНИЙ\Кема\Пожарный водоем д.Путилово\IMG-20191206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4786645" cy="28645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Мои документы\КРАСИКОВА ОЛЯ\ИСПОЛНЕНИЕ БЮДЖЕТА 2019\НАРОДНЫЙ БЮДЖЕТ\ФОТО ПОСЕЛЕНИЙ\Кема\Пожарный водоем д.Путилово\IMG-20191206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283968" cy="256368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323528" y="5301208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проекта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пос. Борок осуществлена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замена существующих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светильников уличного освещения на энергосберегающие 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количестве 30 штук.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реализован на сумму 100000,00 рублей.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50912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«Энергосберегающие светильники  уличного освещения»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Кемское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Мои документы\КРАСИКОВА ОЛЯ\ИСПОЛНЕНИЕ БЮДЖЕТА 2019\НАРОДНЫЙ БЮДЖЕТ\ФОТО ПОСЕЛЕНИЙ\Кемское\Энергосберегающие светильники уличного освещения\3b113e86-5092-4542-ad91-e97dedad9a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215741" cy="35283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Мои документы\КРАСИКОВА ОЛЯ\ИСПОЛНЕНИЕ БЮДЖЕТА 2019\НАРОДНЫЙ БЮДЖЕТ\ФОТО ПОСЕЛЕНИЙ\Кемское\Энергосберегающие светильники уличного освещения\a99acd46-8488-4718-8443-7cc65cb451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378086" cy="35283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4869160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«Детская игровая площадка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Путилово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рамках реализации проекта осуществлено благоустройство детской площадки, приобретены и установлены  2 скамьи, качели, качалка-балансир, качалка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пружине-мотоцикл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80000 рублей.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Кемское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Мои документы\КРАСИКОВА ОЛЯ\ИСПОЛНЕНИЕ БЮДЖЕТА 2019\НАРОДНЫЙ БЮДЖЕТ\ФОТО ПОСЕЛЕНИЙ\Кема\Детская игровая площадка д.Путилово\IMG-20191206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488832" cy="40506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52400"/>
            <a:ext cx="8229600" cy="7857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Кемское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085184"/>
            <a:ext cx="430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«Пусть звонко льется музыка»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5892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рамках реализации проекта приобретено звуковое оборудование - акустическая система, микшер, стойки для микрофонов, микрофоны,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триноги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колонок) для МБУК «Борковской Дом культуры».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140000,00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КРАСИКОВА ОЛЯ\ИСПОЛНЕНИЕ БЮДЖЕТА 2019\НАРОДНЫЙ БЮДЖЕТ\ФОТО ПОСЕЛЕНИЙ\Кема\Пусть звонко льется музыка\IMG_20191017_08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808312" cy="39470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D:\Мои документы\КРАСИКОВА ОЛЯ\ИСПОЛНЕНИЕ БЮДЖЕТА 2019\НАРОДНЫЙ БЮДЖЕТ\ФОТО ПОСЕЛЕНИЙ\Кема\Пусть звонко льется музыка\IMG_20191017_08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2941618" cy="39273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1" name="Picture 5" descr="D:\Мои документы\КРАСИКОВА ОЛЯ\ИСПОЛНЕНИЕ БЮДЖЕТА 2019\НАРОДНЫЙ БЮДЖЕТ\ФОТО ПОСЕЛЕНИЙ\Кема\Пусть звонко льется музыка\IMG_20191017_081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2664296" cy="38884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501317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«Приобретение тренажеров для жителей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Верховино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8924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рамках реализации проекта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д.Верховино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приобретено  и установлено  спортивное оборудование: силовой тренажер, беговая дорожка, велотренажер.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Проект реализован на сумму 40000,00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Кемское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0050" name="Picture 2" descr="D:\Мои документы\КРАСИКОВА ОЛЯ\ИСПОЛНЕНИЕ БЮДЖЕТА 2019\фото\Народный бюджет\Кема\Проект Приобретение тренажеров для жителей д. Верховино\IMG-20191209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12768" cy="33843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7857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Кемское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«Благоустройство территории памятника павшим в годы ВОВ в пос. Борок»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0120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 рамках реализации проекта осуществлено благоустройство территории памятника павшим в годы ВОВ в пос. Борок : устройство дорожки к памятнику, установлены 6 скамеек, произведена покраска ограждения, произведен мелкий ремонт памятника, установлена вывеска.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Проект реализован на сумму 80000,00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КРАСИКОВА ОЛЯ\ИСПОЛНЕНИЕ БЮДЖЕТА 2019\НАРОДНЫЙ БЮДЖЕТ\ФОТО ПОСЕЛЕНИЙ\Кема\Благоустройство территории памятника  павшим в году ВОВ в пос. Борок\IMG_20190724_113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5"/>
            <a:ext cx="4230087" cy="31683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D:\Мои документы\КРАСИКОВА ОЛЯ\ИСПОЛНЕНИЕ БЮДЖЕТА 2019\НАРОДНЫЙ БЮДЖЕТ\ФОТО ПОСЕЛЕНИЙ\Кема\Благоустройство территории памятника  павшим в году ВОВ в пос. Борок\IMG_20190724_09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176464" cy="30243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445224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пожарного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водоема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д.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Родюкино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D:\Мои документы\КРАСИКОВА ОЛЯ\ИСПОЛНЕНИЕ БЮДЖЕТА 2019\НАРОДНЫЙ БЮДЖЕТ\Народный бюджет\Краснополяьк\Благоустройство пожарного водоема д.Родюкино\IMG_20190809_08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4104456" cy="27363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Мои документы\КРАСИКОВА ОЛЯ\ИСПОЛНЕНИЕ БЮДЖЕТА 2019\НАРОДНЫЙ БЮДЖЕТ\Народный бюджет\Краснополяьк\Благоустройство пожарного водоема д.Родюкино\IMG_20190725_10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104456" cy="30243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78078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В рамках реализации проекта осуществлено углубление дна пожарного  водоема, расчистка  прилегающей территории от кустарников и деревьев, установлено ограждение и табличка с обозначением «Пожарный водоем»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Проект реализован на сумму  130000,00 рублей.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412776"/>
          <a:ext cx="8208912" cy="4654426"/>
        </p:xfrm>
        <a:graphic>
          <a:graphicData uri="http://schemas.openxmlformats.org/drawingml/2006/table">
            <a:tbl>
              <a:tblPr/>
              <a:tblGrid>
                <a:gridCol w="1015536"/>
                <a:gridCol w="3127280"/>
                <a:gridCol w="2158538"/>
                <a:gridCol w="1907558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Поселение 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2000" b="1" i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проектов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сумма,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 г. Никольск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623.737,86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Аргуновское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185.000,00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Завражское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127.000,00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D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Зеленцовское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234.000,00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DED"/>
                    </a:solidFill>
                  </a:tcPr>
                </a:tc>
              </a:tr>
              <a:tr h="471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9C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Кемское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500.000,00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9C4"/>
                    </a:solidFill>
                  </a:tcPr>
                </a:tc>
              </a:tr>
              <a:tr h="45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Краснополянское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2.430.000,00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6FF"/>
                    </a:solidFill>
                  </a:tcPr>
                </a:tc>
              </a:tr>
              <a:tr h="45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Никольское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290.000,00</a:t>
                      </a:r>
                      <a:endParaRPr lang="ru-RU" sz="2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EA"/>
                    </a:solidFill>
                  </a:tcPr>
                </a:tc>
              </a:tr>
              <a:tr h="4581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4.389.737,86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реализованных</a:t>
            </a:r>
            <a:r>
              <a:rPr kumimoji="0" lang="ru-RU" sz="27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проектах</a:t>
            </a:r>
            <a:endParaRPr kumimoji="0" lang="ru-RU" sz="27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6" name="Picture 2" descr="D:\Мои документы\КРАСИКОВА ОЛЯ\ИСПОЛНЕНИЕ БЮДЖЕТА 2019\НАРОДНЫЙ БЮДЖЕТ\Народный бюджет\Краснополяьк\Благоустройство пожарного водоема в п.Левобережный\IMG_20191015_101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032448" cy="24482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5373216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пожарного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водоема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в п.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Левобережный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D:\Мои документы\КРАСИКОВА ОЛЯ\ИСПОЛНЕНИЕ БЮДЖЕТА 2019\НАРОДНЫЙ БЮДЖЕТ\Народный бюджет\Краснополяьк\Благоустройство пожарного водоема в п.Левобережный\IMG_20191015_155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100054" cy="22322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D:\Мои документы\КРАСИКОВА ОЛЯ\ИСПОЛНЕНИЕ БЮДЖЕТА 2019\НАРОДНЫЙ БЮДЖЕТ\Народный бюджет\Краснополяьк\Благоустройство пожарного водоема в п.Левобережный\IMG_20191015_154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35448"/>
            <a:ext cx="3888432" cy="21894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5661248"/>
            <a:ext cx="7831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 рамках реализации проекта осуществлено благоустройство  пожарного водоема и прилегающей территории: установлены трубы для подачи воды в водоем,  расчищена территория для подъезда к пожарному водоему.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Проект реализован на сумму  110000,00 рублей.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4" name="Picture 3" descr="D:\Мои документы\КРАСИКОВА ОЛЯ\ИСПОЛНЕНИЕ БЮДЖЕТА 2019\фото\Народный бюджет\краснополянское\Обустройство пожарного водоема д.Ивантец\IMG_20190917_13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104456" cy="28803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522920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пожарного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водоема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д.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Ивантец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D:\Мои документы\КРАСИКОВА ОЛЯ\ИСПОЛНЕНИЕ БЮДЖЕТА 2019\НАРОДНЫЙ БЮДЖЕТ\Народный бюджет\Краснополяьк\Благоустройство пожарного водоема д.Ивантец\IMG_20190917_13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248472" cy="29130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53456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В рамках реализации проекта осуществлены мероприятия по благоустройству территории пожарного водоема в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д.Ивантец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углублено дно водоема, расчищена территория  от кустарников и подсыпана территория для подъезда к водоему.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Проект реализован на сумму  110000,00 рублей.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43956" cy="77809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50912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рекреационной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зоны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22920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реализации проекта проведено благоустройство  территории в д. Бутова Курья с разбивкой фруктово-ягодного сада.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130000,00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КРАСИКОВА ОЛЯ\ИСПОЛНЕНИЕ БЮДЖЕТА 2019\НАРОДНЫЙ БЮДЖЕТ\Народный бюджет\Краснополяьк\Благоустройство рекреационной зоны\IMG_20191010_125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4124057" cy="3240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D:\Мои документы\КРАСИКОВА ОЛЯ\ИСПОЛНЕНИЕ БЮДЖЕТА 2019\НАРОДНЫЙ БЮДЖЕТ\Народный бюджет\Краснополяьк\Благоустройство рекреационной зоны\IMG_20191010_125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104456" cy="33123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5373216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«Уборка деревьев в населенном пункте»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6612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рамках реализации проекта осуществлена уборка высокорослых деревьев (тополей) в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Кожаево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160000,00 рублей.</a:t>
            </a:r>
          </a:p>
        </p:txBody>
      </p:sp>
      <p:pic>
        <p:nvPicPr>
          <p:cNvPr id="5123" name="Picture 3" descr="D:\Мои документы\КРАСИКОВА ОЛЯ\ИСПОЛНЕНИЕ БЮДЖЕТА 2019\НАРОДНЫЙ БЮДЖЕТ\Народный бюджет\Краснополяьк\Уборка деревьев в населенном пункте\IMG_20190520_11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2688298" cy="21602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D:\Мои документы\КРАСИКОВА ОЛЯ\ИСПОЛНЕНИЕ БЮДЖЕТА 2019\НАРОДНЫЙ БЮДЖЕТ\ФОТ ПОСЕЛЕНИЙ\Краснополяьк\Уборка деревьев в населенном пункте\IMG_20190520_133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4104456" cy="218432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Мои документы\КРАСИКОВА ОЛЯ\ИСПОЛНЕНИЕ БЮДЖЕТА 2019\НАРОДНЫЙ БЮДЖЕТ\ФОТ ПОСЕЛЕНИЙ\Краснополяьк\Уборка деревьев в населенном пункте\IMG_20190520_125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3106144" cy="21602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Мои документы\КРАСИКОВА ОЛЯ\ИСПОЛНЕНИЕ БЮДЖЕТА 2019\НАРОДНЫЙ БЮДЖЕТ\ФОТ ПОСЕЛЕНИЙ\Краснополяьк\Уборка деревьев в населенном пункте\IMG_20190520_151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2520280" cy="40324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спортивно-игровая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площадка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Веселый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ои документы\КРАСИКОВА ОЛЯ\ИСПОЛНЕНИЕ БЮДЖЕТА 2019\НАРОДНЫЙ БЮДЖЕТ\ФОТ ПОСЕЛЕНИЙ\Краснополяьк\Детская спортивно-игровая площадка Веселый уголок\IMG_20190829_16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352928" cy="39604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103674"/>
            <a:ext cx="7992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рамках реализации проекта  приобретено и установлено детское оборудование для детской спортивно-игровой площадки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д.Скочково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детский спортивный комплекс, качалка, детский игровой комплекс, закуплены  и установлены  железные столбы для ограждения площадки; установлено деревянное ограждение.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180000,00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15719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спортивно-игровая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площадка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Капелька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Мои документы\КРАСИКОВА ОЛЯ\ИСПОЛНЕНИЕ БЮДЖЕТА 2019\НАРОДНЫЙ БЮДЖЕТ\ФОТО ПОСЕЛЕНИЙ\краснополянское\Нюненьга\IMG_20190514_11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130640" cy="23885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D:\Мои документы\КРАСИКОВА ОЛЯ\ИСПОЛНЕНИЕ БЮДЖЕТА 2019\НАРОДНЫЙ БЮДЖЕТ\ФОТ ПОСЕЛЕНИЙ\Краснополяьк\Детская спортивно-игровая площадка Капелька\IMG_20190911_132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3512497" cy="26343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D:\Мои документы\КРАСИКОВА ОЛЯ\ИСПОЛНЕНИЕ БЮДЖЕТА 2019\НАРОДНЫЙ БЮДЖЕТ\ФОТ ПОСЕЛЕНИЙ\Краснополяьк\Детская спортивно-игровая площадка Капелька\IMG_20190911_132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312368" cy="24842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504" y="5404574"/>
            <a:ext cx="8135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реализации проекта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приобретено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для детской спортивно-игровой площадки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п.Нюненьга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детский спортивный комплекс, качалки, качели, детский игровой комплекс, столбики железные и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деревянное ограждение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территории  площадки.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реализован на сумму 200000,00 рублей.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50100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Проекты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Светлая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«Светлая улица»,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«Светлый уголок», «Светлый поселок»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504" y="4120480"/>
            <a:ext cx="83529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«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Народного бюджета»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реализовано 4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по замене существующих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энергозатратных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светильников уличного освещения на энергосберегающие.</a:t>
            </a:r>
            <a:endParaRPr kumimoji="0" lang="ru-RU" sz="15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проекту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«Светлая улица»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приобретены и установлены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д.Осиново 40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ламп светодиодного освещения. Проект реализован на сумму 230000,00 рублей.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проекту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«Светлая деревня»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приобретены и установлены в д.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Кожаево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38 ламп светодиодного освещения. Проект реализован на сумму 220000,00 рублей.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проекту «Светлый поселок»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приобретены и установлены в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Левобережный 35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ламп светодиодного освещения.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 реализован на сумму 200000,00 рублей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проекту «Светлый уголок»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приобретены и установлены в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Молодежный 26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ламп светодиодного освещения. Проект реализован на сумму 150000,00 рублей.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0"/>
            <a:ext cx="8543956" cy="7647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Краснополянское</a:t>
            </a:r>
            <a:r>
              <a:rPr kumimoji="0" lang="ru-RU" sz="39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9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Мои документы\КРАСИКОВА ОЛЯ\ИСПОЛНЕНИЕ БЮДЖЕТА 2019\НАРОДНЫЙ БЮДЖЕТ\ФОТО ПОСЕЛЕНИЙ\Краснополянское\уличное-\IMG_20200204_180420_H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2232248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Мои документы\КРАСИКОВА ОЛЯ\ИСПОЛНЕНИЕ БЮДЖЕТА 2019\НАРОДНЫЙ БЮДЖЕТ\ФОТО ПОСЕЛЕНИЙ\Краснополянское\уличное-\IMG_20200204_180617_H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2087466" cy="288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Мои документы\КРАСИКОВА ОЛЯ\ИСПОЛНЕНИЕ БЮДЖЕТА 2019\НАРОДНЫЙ БЮДЖЕТ\ФОТО ПОСЕЛЕНИЙ\Краснополянское\уличное-\IMG_20200204_180425_H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92696"/>
            <a:ext cx="2179316" cy="28803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D:\Мои документы\КРАСИКОВА ОЛЯ\ИСПОЛНЕНИЕ БЮДЖЕТА 2019\НАРОДНЫЙ БЮДЖЕТ\ФОТО ПОСЕЛЕНИЙ\Краснополянское\уличное-\IMG_20200204_180312_H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692696"/>
            <a:ext cx="2160240" cy="288032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79715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«Приобретение роторной косилки»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7321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рамках проекта приобретена роторная косилка для скашивания травы и борщевика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д.Мелентьево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Проект реализован на сумму 250000,00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4395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Краснополянское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5122" name="Picture 2" descr="D:\Мои документы\КРАСИКОВА ОЛЯ\ИСПОЛНЕНИЕ БЮДЖЕТА 2019\НАРОДНЫЙ БЮДЖЕТ\ФОТ ПОСЕЛЕНИЙ\Краснополяьк\Косилка\IMG_20190809_080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4508099" cy="35283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D:\Мои документы\КРАСИКОВА ОЛЯ\ИСПОЛНЕНИЕ БЮДЖЕТА 2019\НАРОДНЫЙ БЮДЖЕТ\ФОТ ПОСЕЛЕНИЙ\Краснополяьк\Косилка\IMG_20190809_08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240360" cy="355239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01317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«Красота и уют пусть в культуре  живут»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7321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реализации проекта осуществлен капитальный ремонт здания филиала МБУК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Кожаевский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 культуры» в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Ирданово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заменена кровля на железный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профнастил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200000,00 рублей.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0"/>
            <a:ext cx="8543956" cy="7647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Краснополянское</a:t>
            </a:r>
            <a:r>
              <a:rPr kumimoji="0" lang="ru-RU" sz="35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5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D:\Мои документы\КРАСИКОВА ОЛЯ\ИСПОЛНЕНИЕ БЮДЖЕТА 2019\НАРОДНЫЙ БЮДЖЕТ\ФОТ ПОСЕЛЕНИЙ\Краснополяьк\ИРДАНОВО, КЛУБ\IMG_20190715_09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672408" cy="223224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 descr="D:\Мои документы\КРАСИКОВА ОЛЯ\ИСПОЛНЕНИЕ БЮДЖЕТА 2019\НАРОДНЫЙ БЮДЖЕТ\ФОТ ПОСЕЛЕНИЙ\Краснополяьк\ИРДАНОВО, КЛУБ\IMG_20190718_181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3427979" cy="25709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D:\Мои документы\КРАСИКОВА ОЛЯ\ИСПОЛНЕНИЕ БЮДЖЕТА 2019\НАРОДНЫЙ БЮДЖЕТ\ФОТ ПОСЕЛЕНИЙ\Краснополяьк\ИРДАНОВО, КЛУБ\IMG_20190718_18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3528392" cy="24482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D:\Мои документы\КРАСИКОВА ОЛЯ\ИСПОЛНЕНИЕ БЮДЖЕТА 2019\НАРОДНЫЙ БЮДЖЕТ\ФОТ ПОСЕЛЕНИЙ\Краснополяьк\Костюмы\OvxR392hfv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64704"/>
            <a:ext cx="4166320" cy="246405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612576" y="52292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«Приобретение концертных костюмов»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661248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реализации проекта приобретен  31 концертный костюм для МКУК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Кожаевский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дом культуры»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д.Кожаево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100000,00 рублей.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0"/>
            <a:ext cx="8543956" cy="8093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Краснополянское</a:t>
            </a:r>
            <a:r>
              <a:rPr kumimoji="0" lang="ru-RU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сельское поселение</a:t>
            </a:r>
            <a:endParaRPr kumimoji="0" lang="ru-RU" sz="3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9" name="Picture 5" descr="D:\Мои документы\КРАСИКОВА ОЛЯ\ИСПОЛНЕНИЕ БЮДЖЕТА 2019\НАРОДНЫЙ БЮДЖЕТ\ФОТ ПОСЕЛЕНИЙ\Краснополяьк\Костюмы\kXoH5KDA7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2736304" cy="3240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D:\Мои документы\КРАСИКОВА ОЛЯ\ИСПОЛНЕНИЕ БЮДЖЕТА 2019\НАРОДНЫЙ БЮДЖЕТ\ФОТО ПОСЕЛЕНИЙ\Краснополяьк\Приобретение концертных костюмов\Костюмы 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3888432" cy="25027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50" name="Picture 6" descr="D:\Мои документы\КРАСИКОВА ОЛЯ\ИСПОЛНЕНИЕ БЮДЖЕТА 2019\НАРОДНЫЙ БЮДЖЕТ\ФОТ ПОСЕЛЕНИЙ\Краснополяьк\Костюмы\n5qwJ2be-s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068960"/>
            <a:ext cx="3600400" cy="220784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/>
              <a:t>Муниципальное образование г. Никольск</a:t>
            </a:r>
            <a:endParaRPr lang="ru-RU" sz="2700" dirty="0"/>
          </a:p>
        </p:txBody>
      </p:sp>
      <p:pic>
        <p:nvPicPr>
          <p:cNvPr id="109570" name="Picture 2" descr="D:\Мои документы\КРАСИКОВА ОЛЯ\ИСПОЛНЕНИЕ БЮДЖЕТА 2019\фото\Народный бюджет\Мо г никольск\bTiafgq7Q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2808312" cy="30243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9571" name="Picture 3" descr="D:\Мои документы\КРАСИКОВА ОЛЯ\ИСПОЛНЕНИЕ БЮДЖЕТА 2019\фото\Народный бюджет\Мо г никольск\e4GzUuy1q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2880320" cy="30243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9632" y="422108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«Создание комфортных условий для занятий физической культурой и спортом на стадионе» 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826675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проекта были проведены следующие мероприятия: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приобретены и установлены  10 уличных консольных светодиодных светильников для освещения стадиона; 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приобретены музыкальная аппаратура и комплектующие для озвучивания спортивных мероприятий: 2 акустических системы,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микшерный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пульт,  1 радиосистема (1 база 2 микрофона) , 5 кабелей, комплект из двух акустических стоек и чехла.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Проект реализован на сумму  160000,00 рублей.</a:t>
            </a:r>
          </a:p>
        </p:txBody>
      </p:sp>
      <p:pic>
        <p:nvPicPr>
          <p:cNvPr id="109575" name="Picture 7" descr="D:\Мои документы\КРАСИКОВА ОЛЯ\ИСПОЛНЕНИЕ БЮДЖЕТА 2019\фото\Народный бюджет\Мо г никольск\Создание комфортных условий для занятия физической культурой и спортом  на стадионе\Kf_821hIC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24744"/>
            <a:ext cx="2592288" cy="30243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5719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«Приобретение снегоуборочной машины»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6612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реализации проекта приобретена снегоуборочная машина для расчистки и содержания хоккейного корта в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Кожаево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60000,00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543956" cy="692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Краснополянское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Мои документы\КРАСИКОВА ОЛЯ\ИСПОЛНЕНИЕ БЮДЖЕТА 2019\НАРОДНЫЙ БЮДЖЕТ\ФОТО ПОСЕЛЕНИЙ\Краснополянское\снегоуборщик\снег. ма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408712" cy="42484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3568" y="0"/>
            <a:ext cx="7787208" cy="8367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Никольское сельское поселение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0113" name="Picture 1" descr="D:\Мои документы\КРАСИКОВА ОЛЯ\ИСПОЛНЕНИЕ БЮДЖЕТА 2019\фото\Народный бюджет\Никольское\фото НБ 19 Каменное\IMG_20190608_133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48472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2852936"/>
            <a:ext cx="4392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Calibri"/>
                <a:cs typeface="Times New Roman"/>
              </a:rPr>
              <a:t>Проект «Ремонт пожарного водоема в д. Каменное»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- установлено ограждение и табличка с обозначением «ПВ». Проект реализован на сумму 25000,00 рублей.</a:t>
            </a:r>
            <a:endParaRPr lang="ru-RU" sz="105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90114" name="Picture 2" descr="D:\Мои документы\КРАСИКОВА ОЛЯ\ИСПОЛНЕНИЕ БЮДЖЕТА 2019\фото\Народный бюджет\Никольское\фото НБ 19 Есипово\IMG_20190608_12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861048"/>
            <a:ext cx="3995936" cy="222184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51720" y="6021288"/>
            <a:ext cx="51845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 «Ремонт пожарного водоема в д. </a:t>
            </a:r>
            <a:r>
              <a:rPr lang="ru-RU" sz="17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Есипово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установлено ограждение и табличка с обозначением «ПВ».  Проект реализован на сумму 25000,00 рублей.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2852936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 «Ремонт пожарного водоема в д. </a:t>
            </a:r>
            <a:r>
              <a:rPr lang="ru-RU" sz="1700" b="1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Турино</a:t>
            </a:r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17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 установлено ограждение и табличка с обозначением «ПВ».  Проект реализован на сумму 25000,00 рублей.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0115" name="Picture 3" descr="D:\Мои документы\КРАСИКОВА ОЛЯ\ИСПОЛНЕНИЕ БЮДЖЕТА 2019\фото\Народный бюджет\Никольское\фото НБ 19 Турино\IMG_20190608_112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3"/>
            <a:ext cx="4030417" cy="208823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3568" y="0"/>
            <a:ext cx="7787208" cy="908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Никольское сельское поселение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581128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«Живи родник»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22920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В рамках проекта осуществлено благоустройство территории родника в  д.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Теребаево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приобретены пиломатериалы для строительства крытого помещения, тротуаров и перил.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Проект реализован на сумму 50000,00 рублей.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D:\Мои документы\КРАСИКОВА ОЛЯ\ИСПОЛНЕНИЕ БЮДЖЕТА 2019\фото\Народный бюджет\Никольское\Живи родник\IMG_20190614_08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2433819" cy="3240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8067" name="Picture 3" descr="D:\Мои документы\КРАСИКОВА ОЛЯ\ИСПОЛНЕНИЕ БЮДЖЕТА 2019\фото\Народный бюджет\Никольское\Живи родник\IMG_20190614_08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808312" cy="3240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8068" name="Picture 4" descr="D:\Мои документы\КРАСИКОВА ОЛЯ\ИСПОЛНЕНИЕ БЮДЖЕТА 2019\фото\Народный бюджет\Никольское\Живи родник\IMG_20190614_081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2671014" cy="32403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65313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«Спорт в клуб (приобретение спортивного инвентаря)»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6612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проекта приобретены спортивное оборудование, расходные материалы, сетка, мячи и гоночные лыжи.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Проекты реализованы на сумму 85000,00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0"/>
            <a:ext cx="7787208" cy="8367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Никольское сельское поселение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0131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«Спорт в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Байдаровский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ДК  (приобретение спортивного инвентаря)»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9" name="Picture 3" descr="D:\Мои документы\КРАСИКОВА ОЛЯ\ИСПОЛНЕНИЕ БЮДЖЕТА 2019\фото\Народный бюджет\Никольское\фото НБ 19 спорт инв. Нигино\IMG_20190702_11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528392" cy="36724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9715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«Детская игровая площадка»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0"/>
            <a:ext cx="7787208" cy="8367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Никольское сельское поселение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4522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рамках реализации проекта  приобретен   и установлен детский игровой комплекс  в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д.Травино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80000,00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КРАСИКОВА ОЛЯ\ИСПОЛНЕНИЕ БЮДЖЕТА 2019\фото\Народный бюджет\Никольское\фото НБ 19 дет. пл. Травино\FullSizeRende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00800" cy="381642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рист\Desktop\Народный бюджет2018\возрождение никольского биатлона\3hfAOHkHus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23528" y="5275947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рамках проекта приобретены 8 комплектов пневматических  винтовок для биатлона, которые в последующем были переданы в собственность ФОК.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Проект реализован на сумму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290320,00  рублей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24930" name="Picture 2" descr="D:\Мои документы\КРАСИКОВА ОЛЯ\ИСПОЛНЕНИЕ БЮДЖЕТА 2019\фото\Народный бюджет\Мо г никольск\Возрождение Никольского биатлона\н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099432" cy="34563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472514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«Возрождение Никольского биатлона»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образование г. Никольск</a:t>
            </a:r>
            <a:endParaRPr kumimoji="0" lang="ru-RU" sz="27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рист\Desktop\Народный бюджет2018\самбо\WP_20191112_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64088" y="836712"/>
            <a:ext cx="3096344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C:\Users\Юрист\Desktop\Народный бюджет2018\самбо\WP_20191112_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39752" y="2852936"/>
            <a:ext cx="3816424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39752" y="5445224"/>
            <a:ext cx="3967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«Самбо – наука побеждать!»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51520" y="5805264"/>
            <a:ext cx="7631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целях реализации проекта был закуплен борцовский ковер для борьбы самбо, 10 комплектов курток, 10 шорт, 10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борцовок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самбо комбинированных.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Проект реализован на сумму 173417,86 рублей.</a:t>
            </a:r>
          </a:p>
        </p:txBody>
      </p:sp>
      <p:pic>
        <p:nvPicPr>
          <p:cNvPr id="4" name="Рисунок 3" descr="C:\Users\Юрист\Desktop\Народный бюджет2018\самбо\WP_20191112_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4704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образование г. Никольск</a:t>
            </a:r>
            <a:endParaRPr kumimoji="0" lang="ru-RU" sz="27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064896" cy="7647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Аргуновское сельское поселение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725144"/>
            <a:ext cx="38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 «С любовью к детям»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22920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проекта приобретена детская спортивно- игровая площадка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д.Ильинское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детский игровой комплекс, карусель шестиместная, качалка-балансир двойная 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Проект реализован на сумму 95000,00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 descr="D:\Мои документы\КРАСИКОВА ОЛЯ\ИСПОЛНЕНИЕ БЮДЖЕТА 2019\фото\Народный бюджет\Аргуновское+\д.Ильинско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764704"/>
            <a:ext cx="4176464" cy="30243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7524" name="Picture 4" descr="D:\Мои документы\КРАСИКОВА ОЛЯ\ИСПОЛНЕНИЕ БЮДЖЕТА 2019\фото\Народный бюджет\Аргуновское+\д.Ильинск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248472" cy="323459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Аргуновское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4621" y="4941168"/>
            <a:ext cx="232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«Богатырь»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рамках проекта приобретено и установлено спортивное оборудование для детских спортивно-игровых площадок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д.Ильинское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д.Никольское: спортивный комплекс; детский гимнастический комплекс; гимнастический комплекс; комплекс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воркаут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Проект реализован на сумму 90 000,00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9" name="Picture 3" descr="D:\Мои документы\КРАСИКОВА ОЛЯ\ИСПОЛНЕНИЕ БЮДЖЕТА 2019\фото\Народный бюджет\Аргуновское+\д.Никольско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355875" cy="26770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6500" name="Picture 4" descr="D:\Мои документы\КРАСИКОВА ОЛЯ\ИСПОЛНЕНИЕ БЮДЖЕТА 2019\фото\Народный бюджет\Аргуновское+\д.Никольск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4320480" cy="24482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56376" cy="86834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Завражское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395536" y="5301208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рамках проекта приобретены  28 энергосберегающих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светодиодных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светильника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п.Высокинский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 реализован на сумму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99000,00 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4797152"/>
            <a:ext cx="509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«Светлая улица (уличное освещение)»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КРАСИКОВА ОЛЯ\ИСПОЛНЕНИЕ БЮДЖЕТА 2019\НАРОДНЫЙ БЮДЖЕТ\ФОТО ПОСЕЛЕНИЙ\Завражское\Родник живая вода\IMG_20191016_08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240360" cy="37444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D:\Мои документы\КРАСИКОВА ОЛЯ\ИСПОЛНЕНИЕ БЮДЖЕТА 2019\НАРОДНЫЙ БЮДЖЕТ\ФОТО ПОСЕЛЕНИЙ\Завражское\Родник живая вода\IMG_20191016_08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219056" cy="37444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56376" cy="86834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Завражское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рамках реализации проекта произведен текущий ремонт родника в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п.Дуниловский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приобретены строительные материалы (сваи, брус, доски, кольца,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профнастил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гвозди)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 реализован на сумму 28000,00 рублей.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86916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«Родник живая вода»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КРАСИКОВА ОЛЯ\ИСПОЛНЕНИЕ БЮДЖЕТА 2019\НАРОДНЫЙ БЮДЖЕТ\ФОТО ПОСЕЛЕНИЙ\Завражское\Родник живая вода\IMG_20190815_16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04456" cy="39604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D:\Мои документы\КРАСИКОВА ОЛЯ\ИСПОЛНЕНИЕ БЮДЖЕТА 2019\НАРОДНЫЙ БЮДЖЕТ\ФОТО ПОСЕЛЕНИЙ\Завражское\Родник живая вода\IMG_20190815_16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16424" cy="388843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1630</Words>
  <Application>Microsoft Office PowerPoint</Application>
  <PresentationFormat>Экран (4:3)</PresentationFormat>
  <Paragraphs>179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Реализация проектов  «Народный бюджет»  в Никольском муниципальном районе  в 2019 году.</vt:lpstr>
      <vt:lpstr>Слайд 2</vt:lpstr>
      <vt:lpstr>Муниципальное образование г. Никольск</vt:lpstr>
      <vt:lpstr>Слайд 4</vt:lpstr>
      <vt:lpstr>Слайд 5</vt:lpstr>
      <vt:lpstr>Слайд 6</vt:lpstr>
      <vt:lpstr>Аргуновское сельское поселение</vt:lpstr>
      <vt:lpstr>Завражское сельское поселение</vt:lpstr>
      <vt:lpstr>Завражское сельское поселение</vt:lpstr>
      <vt:lpstr>Зеленцовское сельское поселение</vt:lpstr>
      <vt:lpstr>Слайд 11</vt:lpstr>
      <vt:lpstr>Зеленцовское сельское поселение</vt:lpstr>
      <vt:lpstr>Кемское сельское поселение</vt:lpstr>
      <vt:lpstr>Слайд 14</vt:lpstr>
      <vt:lpstr>Слайд 15</vt:lpstr>
      <vt:lpstr>Слайд 16</vt:lpstr>
      <vt:lpstr>Слайд 17</vt:lpstr>
      <vt:lpstr>Слайд 18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Краснополянское сельское поселение</vt:lpstr>
      <vt:lpstr>Слайд 26</vt:lpstr>
      <vt:lpstr>Краснополянское сельское поселение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«Народный бюджет» в Никольском муниципальном районе в 2017 году.</dc:title>
  <dc:creator>user1407</dc:creator>
  <cp:lastModifiedBy>user1407</cp:lastModifiedBy>
  <cp:revision>355</cp:revision>
  <dcterms:modified xsi:type="dcterms:W3CDTF">2022-05-23T05:15:17Z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2030738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