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90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411" autoAdjust="0"/>
  </p:normalViewPr>
  <p:slideViewPr>
    <p:cSldViewPr>
      <p:cViewPr varScale="1">
        <p:scale>
          <a:sx n="102" d="100"/>
          <a:sy n="102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B160-D80C-4C38-B042-DB02148F34C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7BEBD-1CB5-4A09-AE92-DF7DB29F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7BEBD-1CB5-4A09-AE92-DF7DB29F7C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857519"/>
          </a:xfrm>
        </p:spPr>
        <p:txBody>
          <a:bodyPr>
            <a:normAutofit/>
          </a:bodyPr>
          <a:lstStyle/>
          <a:p>
            <a:r>
              <a:rPr lang="ru-RU" dirty="0" smtClean="0"/>
              <a:t>Реализация проектов «Народный бюджет» в Никольском муниципальном районе в 2017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1026" name="Picture 2" descr="D:\User\народный бюджет 2015 год\2017\реализованные проекты\кемское\IMG_2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01407" cy="4983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857892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Бросай курить, вставай на лыжи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2050" name="Picture 2" descr="D:\User\народный бюджет 2015 год\2017\реализованные проекты\кемское\foto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00924" cy="45040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572140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Детская игровая площадка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3074" name="Picture 2" descr="D:\User\народный бюджет 2015 год\2017\реализованные проекты\кемское\IMG_2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786610" cy="5089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6000768"/>
            <a:ext cx="464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«Никто не забыт и ничто не забыто»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4098" name="Picture 2" descr="D:\User\народный бюджет 2015 год\2017\реализованные проекты\кемское\IMG_2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000528" cy="3000396"/>
          </a:xfrm>
          <a:prstGeom prst="rect">
            <a:avLst/>
          </a:prstGeom>
          <a:noFill/>
        </p:spPr>
      </p:pic>
      <p:pic>
        <p:nvPicPr>
          <p:cNvPr id="4099" name="Picture 3" descr="D:\User\народный бюджет 2015 год\2017\реализованные проекты\кемское\IMG_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3905455" cy="2928958"/>
          </a:xfrm>
          <a:prstGeom prst="rect">
            <a:avLst/>
          </a:prstGeom>
          <a:noFill/>
        </p:spPr>
      </p:pic>
      <p:pic>
        <p:nvPicPr>
          <p:cNvPr id="4100" name="Picture 4" descr="D:\User\народный бюджет 2015 год\2017\реализованные проекты\кемское\IMG_2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976867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714356"/>
            <a:ext cx="303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Территория радости</a:t>
            </a:r>
            <a:endParaRPr lang="ru-RU" dirty="0"/>
          </a:p>
        </p:txBody>
      </p:sp>
      <p:pic>
        <p:nvPicPr>
          <p:cNvPr id="4101" name="Picture 5" descr="D:\User\народный бюджет 2015 год\2017\реализованные проекты\кемское\IMG_2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392909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5122" name="Picture 2" descr="D:\User\народный бюджет 2015 год\2017\реализованные проекты\краснополянское сп\Родюкино\IMG_1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929089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Проект: Спортивно-игровая площадка «Здоровое детство»</a:t>
            </a:r>
            <a:endParaRPr lang="ru-RU" dirty="0"/>
          </a:p>
        </p:txBody>
      </p:sp>
      <p:pic>
        <p:nvPicPr>
          <p:cNvPr id="5123" name="Picture 3" descr="D:\User\народный бюджет 2015 год\2017\реализованные проекты\краснополянское сп\Родюкино\IMG_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000528" cy="2643206"/>
          </a:xfrm>
          <a:prstGeom prst="rect">
            <a:avLst/>
          </a:prstGeom>
          <a:noFill/>
        </p:spPr>
      </p:pic>
      <p:pic>
        <p:nvPicPr>
          <p:cNvPr id="5124" name="Picture 4" descr="D:\User\народный бюджет 2015 год\2017\реализованные проекты\краснополянское сп\Родюкино\P1110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54016"/>
            <a:ext cx="3929090" cy="2946818"/>
          </a:xfrm>
          <a:prstGeom prst="rect">
            <a:avLst/>
          </a:prstGeom>
          <a:noFill/>
        </p:spPr>
      </p:pic>
      <p:pic>
        <p:nvPicPr>
          <p:cNvPr id="5125" name="Picture 5" descr="D:\User\народный бюджет 2015 год\2017\реализованные проекты\краснополянское сп\Родюкино\P1110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4000528" cy="291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4397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6146" name="Picture 2" descr="D:\User\народный бюджет 2015 год\2017\реализованные проекты\краснополянское сп\ПАМЯТНИК\DSCN1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858048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600076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Проект: Благоустройство около памятника участникам ВОВ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7170" name="Picture 2" descr="D:\User\народный бюджет 2015 год\2017\реализованные проекты\краснополянское сп\Осиново\DSCN2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28671"/>
            <a:ext cx="4095777" cy="3071833"/>
          </a:xfrm>
          <a:prstGeom prst="rect">
            <a:avLst/>
          </a:prstGeom>
          <a:noFill/>
        </p:spPr>
      </p:pic>
      <p:pic>
        <p:nvPicPr>
          <p:cNvPr id="7171" name="Picture 3" descr="D:\User\народный бюджет 2015 год\2017\реализованные проекты\краснополянское сп\Осиново\DSCN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1"/>
            <a:ext cx="4214842" cy="31614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000108"/>
            <a:ext cx="2966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Живи родник живи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8194" name="Picture 2" descr="D:\User\народный бюджет 2015 год\2017\реализованные проекты\краснополянское сп\д.Полежаево, детская площадка Радость\Полежаево\DSCN1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0346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483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Детская игровая площадка «Радость»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3682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9218" name="Picture 2" descr="D:\User\народный бюджет 2015 год\2017\Снос  бесхозных разрушительных построек\д. Плаксино, Снос ветних стро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00528" cy="3357586"/>
          </a:xfrm>
          <a:prstGeom prst="rect">
            <a:avLst/>
          </a:prstGeom>
          <a:noFill/>
        </p:spPr>
      </p:pic>
      <p:pic>
        <p:nvPicPr>
          <p:cNvPr id="9219" name="Picture 3" descr="D:\User\народный бюджет 2015 год\2017\реализованные проекты\краснополянское сп\Снос бесхозных построек\Верхний Рыстю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641309" cy="3481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857760"/>
            <a:ext cx="521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«Снос </a:t>
            </a:r>
            <a:r>
              <a:rPr lang="ru-RU" b="1" dirty="0" err="1" smtClean="0"/>
              <a:t>безхозных</a:t>
            </a:r>
            <a:r>
              <a:rPr lang="ru-RU" b="1" dirty="0" smtClean="0"/>
              <a:t> разрушенных построек»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215082"/>
            <a:ext cx="475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Красота и уют пусть в культуре живут</a:t>
            </a:r>
            <a:endParaRPr lang="ru-RU" dirty="0"/>
          </a:p>
        </p:txBody>
      </p:sp>
      <p:pic>
        <p:nvPicPr>
          <p:cNvPr id="2050" name="Picture 2" descr="D:\User\народный бюджет 2015 год\2017\реализованные проекты\краснополянское сп\Бутова Курья\DSCN2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>МО г. Никольск</a:t>
            </a: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0076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u="sng"/>
              <a:t>Проект: Приобретение инструментов для ВИА «Мелодия»</a:t>
            </a:r>
            <a:endParaRPr dirty="0" lang="ru-RU"/>
          </a:p>
        </p:txBody>
      </p:sp>
      <p:pic>
        <p:nvPicPr>
          <p:cNvPr descr="D:\User\Загрузки\DSCF0885.JPG" id="3075" name="Picture 3"/>
          <p:cNvPicPr>
            <a:picLocks noChangeArrowheads="1" noChangeAspect="1"/>
          </p:cNvPicPr>
          <p:nvPr/>
        </p:nvPicPr>
        <p:blipFill>
          <a:blip cstate="print" r:embed="rId3"/>
          <a:srcRect b="-87"/>
          <a:stretch>
            <a:fillRect/>
          </a:stretch>
        </p:blipFill>
        <p:spPr bwMode="auto">
          <a:xfrm>
            <a:off x="4286248" y="1071545"/>
            <a:ext cx="3500462" cy="2357455"/>
          </a:xfrm>
          <a:prstGeom prst="rect">
            <a:avLst/>
          </a:prstGeom>
          <a:noFill/>
        </p:spPr>
      </p:pic>
      <p:pic>
        <p:nvPicPr>
          <p:cNvPr descr="D:\User\Загрузки\DSCF0896.JPG" id="3076" name="Picture 4"/>
          <p:cNvPicPr>
            <a:picLocks noChangeArrowheads="1"/>
          </p:cNvPicPr>
          <p:nvPr/>
        </p:nvPicPr>
        <p:blipFill>
          <a:blip cstate="print" r:embed="rId4"/>
          <a:srcRect b="75"/>
          <a:stretch>
            <a:fillRect/>
          </a:stretch>
        </p:blipFill>
        <p:spPr bwMode="auto">
          <a:xfrm>
            <a:off x="714348" y="3500438"/>
            <a:ext cx="342902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User\Загрузки\DSCF0893.JPG" id="3077" name="Picture 5"/>
          <p:cNvPicPr>
            <a:picLocks noChangeArrowheads="1" noChangeAspect="1"/>
          </p:cNvPicPr>
          <p:nvPr/>
        </p:nvPicPr>
        <p:blipFill>
          <a:blip cstate="print" r:embed="rId5"/>
          <a:srcRect b="15"/>
          <a:stretch>
            <a:fillRect/>
          </a:stretch>
        </p:blipFill>
        <p:spPr bwMode="auto">
          <a:xfrm>
            <a:off x="4286248" y="3500438"/>
            <a:ext cx="3500462" cy="2538796"/>
          </a:xfrm>
          <a:prstGeom prst="rect">
            <a:avLst/>
          </a:prstGeom>
          <a:noFill/>
        </p:spPr>
      </p:pic>
      <p:pic>
        <p:nvPicPr>
          <p:cNvPr descr="D:\User\Загрузки\DSCF0880.JPG" id="3078" name="Picture 6"/>
          <p:cNvPicPr>
            <a:picLocks noChangeArrowheads="1" noChangeAspect="1"/>
          </p:cNvPicPr>
          <p:nvPr/>
        </p:nvPicPr>
        <p:blipFill>
          <a:blip cstate="print" r:embed="rId6"/>
          <a:srcRect b="-71"/>
          <a:stretch>
            <a:fillRect/>
          </a:stretch>
        </p:blipFill>
        <p:spPr bwMode="auto">
          <a:xfrm>
            <a:off x="714348" y="1071546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215082"/>
            <a:ext cx="498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«Светодиодное освещение д. </a:t>
            </a:r>
            <a:r>
              <a:rPr lang="ru-RU" b="1" dirty="0" err="1" smtClean="0"/>
              <a:t>Карныш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1026" name="Picture 2" descr="D:\User\народный бюджет 2015 год\2017\реализованные проекты\краснополянское сп\С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050" y="1214422"/>
            <a:ext cx="657077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поселение Никольское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215082"/>
            <a:ext cx="248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Наш родничок</a:t>
            </a:r>
            <a:endParaRPr lang="ru-RU" dirty="0"/>
          </a:p>
        </p:txBody>
      </p:sp>
      <p:pic>
        <p:nvPicPr>
          <p:cNvPr id="11266" name="Picture 2" descr="D:\User\народный бюджет 2015 год\2017\реализованные проекты\Никольское\кузнецо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1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поселение Никольское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857892"/>
            <a:ext cx="344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Проект: Волейбольная площадка</a:t>
            </a:r>
            <a:endParaRPr lang="ru-RU" dirty="0"/>
          </a:p>
        </p:txBody>
      </p:sp>
      <p:pic>
        <p:nvPicPr>
          <p:cNvPr id="12290" name="Picture 2" descr="D:\User\народный бюджет 2015 год\2017\реализованные проекты\Никольское\ниг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>МО г. Никольск</a:t>
            </a: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7220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u="sng"/>
              <a:t>Проект: Обустройство мест массового отдыха – строительство танцевальной площадки и крытой летней эстрадной площадки в городском парке</a:t>
            </a:r>
            <a:endParaRPr dirty="0" lang="ru-RU"/>
          </a:p>
        </p:txBody>
      </p:sp>
      <p:pic>
        <p:nvPicPr>
          <p:cNvPr descr="D:\User\Загрузки\DSCF0879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23"/>
          <a:stretch>
            <a:fillRect/>
          </a:stretch>
        </p:blipFill>
        <p:spPr bwMode="auto">
          <a:xfrm>
            <a:off x="1357290" y="928670"/>
            <a:ext cx="671517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>МО г. Никольск</a:t>
            </a: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92933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/>
              <a:t>Проект: Обустройство детской игровой площадки на дворовой территории между домами № 8 и № 10 по ул. Восточной в городе Никольске</a:t>
            </a:r>
            <a:endParaRPr dirty="0" lang="ru-RU"/>
          </a:p>
        </p:txBody>
      </p:sp>
      <p:pic>
        <p:nvPicPr>
          <p:cNvPr descr="D:\User\Загрузки\DSCF0683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31"/>
          <a:stretch>
            <a:fillRect/>
          </a:stretch>
        </p:blipFill>
        <p:spPr bwMode="auto">
          <a:xfrm>
            <a:off x="1142976" y="1571612"/>
            <a:ext cx="678661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Аргуновское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Проект: Энергосбережение – приобретение светодиодных светильников для уличного освещения</a:t>
            </a:r>
            <a:endParaRPr lang="ru-RU" dirty="0"/>
          </a:p>
        </p:txBody>
      </p:sp>
      <p:pic>
        <p:nvPicPr>
          <p:cNvPr id="1026" name="Picture 2" descr="D:\User\народный бюджет 2015 год\2017\реализованные проекты\аргуново\P101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88"/>
            <a:ext cx="7572427" cy="507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dirty="0" err="1" lang="ru-RU" smtClean="0"/>
              <a:t>Аргуновское</a:t>
            </a:r>
            <a:r>
              <a:rPr dirty="0" lang="ru-RU" smtClean="0"/>
              <a:t> сельское поселение</a:t>
            </a:r>
            <a:endParaRPr dirty="0" lang="ru-RU"/>
          </a:p>
        </p:txBody>
      </p:sp>
      <p:pic>
        <p:nvPicPr>
          <p:cNvPr descr="D:\User\народный бюджет 2015 год\2017\реализованные проекты\аргуново\P1010434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 rot="5400000">
            <a:off x="-146997" y="1361387"/>
            <a:ext cx="5214974" cy="4349539"/>
          </a:xfrm>
          <a:prstGeom prst="rect">
            <a:avLst/>
          </a:prstGeom>
          <a:noFill/>
        </p:spPr>
      </p:pic>
      <p:pic>
        <p:nvPicPr>
          <p:cNvPr descr="D:\User\народный бюджет 2015 год\2017\реализованные проекты\аргуново\IMG_20171010_063244.jpg" id="2051" name="Picture 3"/>
          <p:cNvPicPr>
            <a:picLocks noChangeArrowheads="1" noChangeAspect="1"/>
          </p:cNvPicPr>
          <p:nvPr/>
        </p:nvPicPr>
        <p:blipFill>
          <a:blip cstate="print" r:embed="rId3"/>
          <a:srcRect b="-54"/>
          <a:stretch>
            <a:fillRect/>
          </a:stretch>
        </p:blipFill>
        <p:spPr bwMode="auto">
          <a:xfrm rot="16200000">
            <a:off x="4230687" y="1484298"/>
            <a:ext cx="3611587" cy="2500331"/>
          </a:xfrm>
          <a:prstGeom prst="rect">
            <a:avLst/>
          </a:prstGeom>
          <a:noFill/>
        </p:spPr>
      </p:pic>
      <p:pic>
        <p:nvPicPr>
          <p:cNvPr descr="D:\User\народный бюджет 2015 год\2017\реализованные проекты\аргуново\IMG_20171010_063045.jpg" id="2052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786578" y="3429000"/>
            <a:ext cx="2035983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6286520"/>
            <a:ext cx="828680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/>
              <a:t>Проект: Приобретение спортивного инвентаря, спортивных костюмов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Завражское</a:t>
            </a:r>
            <a:r>
              <a:rPr lang="ru-RU" sz="4000" dirty="0" smtClean="0"/>
              <a:t> сельское поселение</a:t>
            </a:r>
            <a:endParaRPr lang="ru-RU" sz="4000" dirty="0"/>
          </a:p>
        </p:txBody>
      </p:sp>
      <p:pic>
        <p:nvPicPr>
          <p:cNvPr id="3074" name="Picture 2" descr="D:\User\народный бюджет 2015 год\2017\завражье\P100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215106" cy="4447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857892"/>
            <a:ext cx="591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Проект: Детская спортивная площадка в пос. </a:t>
            </a:r>
            <a:r>
              <a:rPr lang="ru-RU" dirty="0" err="1" smtClean="0"/>
              <a:t>Высокинский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Зеленцовское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7220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Проект: Ремонт системы отопления в «</a:t>
            </a:r>
            <a:r>
              <a:rPr lang="ru-RU" b="1" dirty="0" err="1" smtClean="0"/>
              <a:t>Зеленцовском</a:t>
            </a:r>
            <a:r>
              <a:rPr lang="ru-RU" b="1" dirty="0" smtClean="0"/>
              <a:t> доме культуры»</a:t>
            </a:r>
            <a:endParaRPr lang="ru-RU" dirty="0"/>
          </a:p>
        </p:txBody>
      </p:sp>
      <p:pic>
        <p:nvPicPr>
          <p:cNvPr id="4099" name="Picture 3" descr="D:\User\народный бюджет 2015 год\2017\реализованные проекты\зеленцово\P922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643734" cy="49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Зеленцовское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14364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Проект: Ремонт подвесного пешеходного моста через реку </a:t>
            </a:r>
            <a:r>
              <a:rPr lang="ru-RU" dirty="0" err="1" smtClean="0"/>
              <a:t>Шарженьга</a:t>
            </a:r>
            <a:r>
              <a:rPr lang="ru-RU" dirty="0" smtClean="0"/>
              <a:t> между деревень: Сенино и Перебор</a:t>
            </a:r>
            <a:endParaRPr lang="ru-RU" dirty="0"/>
          </a:p>
        </p:txBody>
      </p:sp>
      <p:pic>
        <p:nvPicPr>
          <p:cNvPr id="10242" name="Picture 2" descr="D:\User\народный бюджет 2015 год\2017\реализованные проекты\зеленцово\P913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025218" cy="526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274</Words>
  <PresentationFormat>Экран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Реализация проектов «Народный бюджет» в Никольском муниципальном районе в 2017 году.</vt:lpstr>
      <vt:lpstr>МО г. Никольск</vt:lpstr>
      <vt:lpstr>МО г. Никольск</vt:lpstr>
      <vt:lpstr>МО г. Никольск</vt:lpstr>
      <vt:lpstr>Аргуновское сельское поселение</vt:lpstr>
      <vt:lpstr>Аргуновское сельское поселение</vt:lpstr>
      <vt:lpstr>Завражское сельское поселение</vt:lpstr>
      <vt:lpstr>Зеленцовское сельское поселение</vt:lpstr>
      <vt:lpstr>Зеленцовское сельское поселение</vt:lpstr>
      <vt:lpstr>Кемское сельское поселение</vt:lpstr>
      <vt:lpstr>Кемское сельское поселение</vt:lpstr>
      <vt:lpstr>Кемское сельское поселение</vt:lpstr>
      <vt:lpstr>Кемское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Сельское поселение Никольское</vt:lpstr>
      <vt:lpstr>Сельское поселение Никольское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«Народный бюджет» в Никольском муниципальном районе в 2017 году.</dc:title>
  <dc:creator>user1407</dc:creator>
  <cp:lastModifiedBy>user1407</cp:lastModifiedBy>
  <cp:revision>81</cp:revision>
  <dcterms:modified xsi:type="dcterms:W3CDTF">2022-05-23T05:19:12Z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1348339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