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8" r:id="rId3"/>
    <p:sldId id="257" r:id="rId4"/>
    <p:sldId id="258" r:id="rId5"/>
    <p:sldId id="259" r:id="rId6"/>
    <p:sldId id="289" r:id="rId7"/>
    <p:sldId id="260" r:id="rId8"/>
    <p:sldId id="262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90" r:id="rId18"/>
    <p:sldId id="291" r:id="rId19"/>
    <p:sldId id="292" r:id="rId20"/>
    <p:sldId id="278" r:id="rId21"/>
    <p:sldId id="282" r:id="rId22"/>
    <p:sldId id="293" r:id="rId23"/>
    <p:sldId id="294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75" autoAdjust="0"/>
    <p:restoredTop sz="94140" autoAdjust="0"/>
  </p:normalViewPr>
  <p:slideViewPr>
    <p:cSldViewPr>
      <p:cViewPr varScale="1">
        <p:scale>
          <a:sx n="102" d="100"/>
          <a:sy n="102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3B160-D80C-4C38-B042-DB02148F34C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7BEBD-1CB5-4A09-AE92-DF7DB29F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7BEBD-1CB5-4A09-AE92-DF7DB29F7C6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404664"/>
            <a:ext cx="5830416" cy="57606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Реализация проектов «Народный бюджет» в Никольском муниципальном районе </a:t>
            </a:r>
            <a:br>
              <a:rPr lang="ru-RU" dirty="0" smtClean="0"/>
            </a:br>
            <a:r>
              <a:rPr lang="ru-RU" dirty="0" smtClean="0"/>
              <a:t>в 2018 году.</a:t>
            </a:r>
            <a:endParaRPr lang="ru-RU" dirty="0"/>
          </a:p>
        </p:txBody>
      </p:sp>
      <p:sp>
        <p:nvSpPr>
          <p:cNvPr id="25606" name="AutoShape 6" descr="https://s16.stc.all.kpcdn.net/share/i/12/10271132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s16.stc.all.kpcdn.net/share/i/12/10271132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s://pbs.twimg.com/media/DU4AXXWW0AAWz5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 descr="C:\Documents and Settings\Е.Н.Баданина.K14\Рабочий стол\Debaec1X4AAT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69979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32656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16530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Проект: Детская игровая площадка «Веселый дворик» д. </a:t>
            </a:r>
            <a:r>
              <a:rPr lang="ru-RU" dirty="0" err="1" smtClean="0"/>
              <a:t>Коныгино</a:t>
            </a:r>
            <a:endParaRPr lang="ru-RU" dirty="0"/>
          </a:p>
        </p:txBody>
      </p:sp>
      <p:pic>
        <p:nvPicPr>
          <p:cNvPr id="8194" name="Picture 2" descr="D:\Мои документы\КРАСИКОВА ОЛЯ\ИСПОЛНЕНИЕ БЮДЖЕТА 2018\ФОТО 2018 по бюджету\Народный бюджет фото 2018\Краснополянское\Коныгино\IMG_20180816_10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744416" cy="24482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5" name="Picture 3" descr="D:\Мои документы\КРАСИКОВА ОЛЯ\ИСПОЛНЕНИЕ БЮДЖЕТА 2018\ФОТО 2018 по бюджету\Народный бюджет фото 2018\Краснополянское\Коныгино\IMG_20180816_10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3528392" cy="23136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6" name="Picture 4" descr="D:\Мои документы\КРАСИКОВА ОЛЯ\ИСПОЛНЕНИЕ БЮДЖЕТА 2018\ФОТО 2018 по бюджету\Народный бюджет фото 2018\Краснополянское\Коныгино\IMG_20180816_102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573016"/>
            <a:ext cx="4392488" cy="26642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48680"/>
            <a:ext cx="854395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37312"/>
            <a:ext cx="7677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Проект: Спортивно-игровая  площадка «Мир чудес». д. </a:t>
            </a:r>
            <a:r>
              <a:rPr lang="ru-RU" b="1" dirty="0" err="1" smtClean="0"/>
              <a:t>Осиново</a:t>
            </a:r>
            <a:endParaRPr lang="ru-RU" dirty="0"/>
          </a:p>
        </p:txBody>
      </p:sp>
      <p:pic>
        <p:nvPicPr>
          <p:cNvPr id="9218" name="Picture 2" descr="D:\Мои документы\КРАСИКОВА ОЛЯ\ИСПОЛНЕНИЕ БЮДЖЕТА 2018\ФОТО 2018 по бюджету\Народный бюджет фото 2018\Краснополянское\Осиново\DSCN3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168208" cy="312650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19" name="Picture 3" descr="D:\Мои документы\КРАСИКОВА ОЛЯ\ИСПОЛНЕНИЕ БЮДЖЕТА 2018\ФОТО 2018 по бюджету\Народный бюджет фото 2018\Краснополянское\Осиново\DSCN3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052736"/>
            <a:ext cx="3672408" cy="27546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20688"/>
            <a:ext cx="847251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949280"/>
            <a:ext cx="624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Благоустройство рекреационной зоны д. </a:t>
            </a:r>
            <a:r>
              <a:rPr lang="ru-RU" b="1" dirty="0" err="1" smtClean="0"/>
              <a:t>Дор</a:t>
            </a:r>
            <a:endParaRPr lang="ru-RU" dirty="0"/>
          </a:p>
        </p:txBody>
      </p:sp>
      <p:pic>
        <p:nvPicPr>
          <p:cNvPr id="10242" name="Picture 2" descr="D:\Мои документы\КРАСИКОВА ОЛЯ\ИСПОЛНЕНИЕ БЮДЖЕТА 2018\ФОТО 2018 по бюджету\Народный бюджет фото 2018\Краснополянское\Дор\DSCN3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096344" cy="22322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3" name="Picture 3" descr="D:\Мои документы\КРАСИКОВА ОЛЯ\ИСПОЛНЕНИЕ БЮДЖЕТА 2018\ФОТО 2018 по бюджету\Народный бюджет фото 2018\Краснополянское\Дор\DSCN3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4248472" cy="42484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D:\Мои документы\КРАСИКОВА ОЛЯ\ИСПОЛНЕНИЕ БЮДЖЕТА 2018\ФОТО 2018 по бюджету\Народный бюджет фото 2018\Краснополянское\Дор\DSCN3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501008"/>
            <a:ext cx="3456384" cy="23042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309320"/>
            <a:ext cx="7241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«Снос бесхозных разрушенных построек»  д. </a:t>
            </a:r>
            <a:r>
              <a:rPr lang="ru-RU" b="1" dirty="0" err="1" smtClean="0"/>
              <a:t>Ивантец</a:t>
            </a:r>
            <a:endParaRPr lang="ru-RU" dirty="0"/>
          </a:p>
        </p:txBody>
      </p:sp>
      <p:pic>
        <p:nvPicPr>
          <p:cNvPr id="11266" name="Picture 2" descr="D:\Мои документы\КРАСИКОВА ОЛЯ\ИСПОЛНЕНИЕ БЮДЖЕТА 2018\ФОТО 2018 по бюджету\Народный бюджет фото 2018\Краснополянское\Ивантец\IMG_20180808_122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645024"/>
            <a:ext cx="3312368" cy="24122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67" name="Picture 3" descr="D:\Мои документы\КРАСИКОВА ОЛЯ\ИСПОЛНЕНИЕ БЮДЖЕТА 2018\ФОТО 2018 по бюджету\Народный бюджет фото 2018\Краснополянское\Ивантец\IMG_20180813_121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816424" cy="2376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68" name="Picture 4" descr="D:\Мои документы\КРАСИКОВА ОЛЯ\ИСПОЛНЕНИЕ БЮДЖЕТА 2018\ФОТО 2018 по бюджету\Народный бюджет фото 2018\Краснополянское\Ивантец\DSCN3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3744416" cy="22322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69" name="Picture 5" descr="D:\Мои документы\КРАСИКОВА ОЛЯ\ИСПОЛНЕНИЕ БЮДЖЕТА 2018\ФОТО 2018 по бюджету\Народный бюджет фото 2018\Краснополянское\Ивантец\DSCN2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124744"/>
            <a:ext cx="3240360" cy="23042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877272"/>
            <a:ext cx="7393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Проект: Зовут нас снежные пути,</a:t>
            </a:r>
          </a:p>
          <a:p>
            <a:pPr algn="ctr"/>
            <a:r>
              <a:rPr lang="ru-RU" b="1" dirty="0" smtClean="0"/>
              <a:t> отдыха лучше зимой не найти (приобретение лыж) д. </a:t>
            </a:r>
            <a:r>
              <a:rPr lang="ru-RU" b="1" dirty="0" err="1" smtClean="0"/>
              <a:t>Кожаево</a:t>
            </a:r>
            <a:endParaRPr lang="ru-RU" dirty="0"/>
          </a:p>
        </p:txBody>
      </p:sp>
      <p:pic>
        <p:nvPicPr>
          <p:cNvPr id="12290" name="Picture 2" descr="D:\Мои документы\КРАСИКОВА ОЛЯ\ИСПОЛНЕНИЕ БЮДЖЕТА 2018\ФОТО 2018 по бюджету\Народный бюджет фото 2018\Краснополянское\Кожаево\НБ Лыж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6696744" cy="44644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885540" cy="141277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165304"/>
            <a:ext cx="8408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Проект: Благоустройство пожарного водоема д. </a:t>
            </a:r>
            <a:r>
              <a:rPr lang="ru-RU" b="1" dirty="0" err="1" smtClean="0"/>
              <a:t>Козловка</a:t>
            </a:r>
            <a:r>
              <a:rPr lang="ru-RU" b="1" dirty="0" smtClean="0"/>
              <a:t>, д. </a:t>
            </a:r>
            <a:r>
              <a:rPr lang="ru-RU" b="1" dirty="0" err="1" smtClean="0"/>
              <a:t>Соколово</a:t>
            </a:r>
            <a:endParaRPr lang="ru-RU" dirty="0"/>
          </a:p>
        </p:txBody>
      </p:sp>
      <p:pic>
        <p:nvPicPr>
          <p:cNvPr id="13314" name="Picture 2" descr="D:\Мои документы\КРАСИКОВА ОЛЯ\ИСПОЛНЕНИЕ БЮДЖЕТА 2018\ФОТО 2018 по бюджету\Народный бюджет фото 2018\Краснополянское\Козловка\IMG_20180905_112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312368" cy="412845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315" name="Picture 3" descr="D:\Мои документы\КРАСИКОВА ОЛЯ\ИСПОЛНЕНИЕ БЮДЖЕТА 2018\ФОТО 2018 по бюджету\Народный бюджет фото 2018\Краснополянское\Козловка\IMG_20181120_150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4"/>
            <a:ext cx="4248472" cy="33843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5439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215082"/>
            <a:ext cx="7473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«Красота и уют пусть в Культуре  живут» д. </a:t>
            </a:r>
            <a:r>
              <a:rPr lang="ru-RU" b="1" dirty="0" err="1" smtClean="0"/>
              <a:t>Полежаево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4338" name="Picture 2" descr="D:\Мои документы\КРАСИКОВА ОЛЯ\ИСПОЛНЕНИЕ БЮДЖЕТА 2018\ФОТО 2018 по бюджету\Народный бюджет фото 2018\Краснополянское\Полежаево\IMG_20180918_140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552394" cy="26642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339" name="Picture 3" descr="D:\Мои документы\КРАСИКОВА ОЛЯ\ИСПОЛНЕНИЕ БЮДЖЕТА 2018\ФОТО 2018 по бюджету\Народный бюджет фото 2018\Краснополянское\Полежаево\IMG_20180918_140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052736"/>
            <a:ext cx="3672408" cy="27543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340" name="Picture 4" descr="D:\Мои документы\КРАСИКОВА ОЛЯ\ИСПОЛНЕНИЕ БЮДЖЕТА 2018\ФОТО 2018 по бюджету\Народный бюджет фото 2018\Краснополянское\Полежаево\IMG_20180918_140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3384376" cy="24482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341" name="Picture 5" descr="D:\Мои документы\КРАСИКОВА ОЛЯ\ИСПОЛНЕНИЕ БЮДЖЕТА 2018\ФОТО 2018 по бюджету\Народный бюджет фото 2018\Краснополянское\Полежаево\IMG_20180918_1409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861048"/>
            <a:ext cx="3600400" cy="23762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546" y="5877272"/>
            <a:ext cx="5665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Проект: Ремонт пешеходного моста через речку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Кузнечиха</a:t>
            </a:r>
            <a:r>
              <a:rPr lang="ru-RU" b="1" dirty="0" smtClean="0"/>
              <a:t> с. Светлый Ключ</a:t>
            </a:r>
            <a:endParaRPr lang="ru-RU" dirty="0"/>
          </a:p>
        </p:txBody>
      </p:sp>
      <p:pic>
        <p:nvPicPr>
          <p:cNvPr id="15362" name="Picture 2" descr="D:\Мои документы\КРАСИКОВА ОЛЯ\ИСПОЛНЕНИЕ БЮДЖЕТА 2018\ФОТО 2018 по бюджету\Народный бюджет фото 2018\Краснополянское\Светлый Ключ\IMG_20181112_115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952328" cy="42964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3" name="Picture 3" descr="D:\Мои документы\КРАСИКОВА ОЛЯ\ИСПОЛНЕНИЕ БЮДЖЕТА 2018\ФОТО 2018 по бюджету\Народный бюджет фото 2018\Краснополянское\Светлый Ключ\IMG_20181112_120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4320480" cy="32403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546" y="5877272"/>
            <a:ext cx="5665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Проект: Ремонт пешеходного моста через речку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Рыстюг</a:t>
            </a:r>
            <a:r>
              <a:rPr lang="ru-RU" b="1" dirty="0" smtClean="0"/>
              <a:t> (д. Верхний </a:t>
            </a:r>
            <a:r>
              <a:rPr lang="ru-RU" b="1" dirty="0" err="1" smtClean="0"/>
              <a:t>Рыстюг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16386" name="Picture 2" descr="D:\Мои документы\КРАСИКОВА ОЛЯ\ИСПОЛНЕНИЕ БЮДЖЕТА 2018\ФОТО 2018 по бюджету\Народный бюджет фото 2018\Краснополянское\Верхний рыстюг\Верхний Рыстюг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816424" cy="43204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7" name="Picture 3" descr="D:\Мои документы\КРАСИКОВА ОЛЯ\ИСПОЛНЕНИЕ БЮДЖЕТА 2018\ФОТО 2018 по бюджету\Народный бюджет фото 2018\Краснополянское\Верхний рыстюг\Верхний Рыстюг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96752"/>
            <a:ext cx="3600400" cy="424847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723" y="5877272"/>
            <a:ext cx="6756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/>
              <a:t>Проект:Светодиодное</a:t>
            </a:r>
            <a:r>
              <a:rPr lang="ru-RU" b="1" dirty="0" smtClean="0"/>
              <a:t> уличное освещение д. </a:t>
            </a:r>
            <a:r>
              <a:rPr lang="ru-RU" b="1" dirty="0" err="1" smtClean="0"/>
              <a:t>Криводеево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7410" name="Picture 2" descr="D:\Мои документы\КРАСИКОВА ОЛЯ\ИСПОЛНЕНИЕ БЮДЖЕТА 2018\ФОТО 2018 по бюджету\Народный бюджет фото 2018\Краснополянское\Криводеево\Криводеево светодид. осве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336704" cy="46565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 г. Никольск</a:t>
            </a:r>
            <a:endParaRPr lang="ru-RU" dirty="0"/>
          </a:p>
        </p:txBody>
      </p:sp>
      <p:pic>
        <p:nvPicPr>
          <p:cNvPr id="1026" name="Picture 2" descr="D:\Мои документы\КРАСИКОВА ОЛЯ\ИСПОЛНЕНИЕ БЮДЖЕТА 2018\ФОТО 2018 по бюджету\Народный бюджет фото 2018\МО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556792"/>
            <a:ext cx="4320480" cy="29523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3168352" cy="315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339617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131840" y="4653136"/>
            <a:ext cx="4572000" cy="120032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Проект:</a:t>
            </a:r>
          </a:p>
          <a:p>
            <a:pPr algn="ctr"/>
            <a:r>
              <a:rPr lang="ru-RU" dirty="0" smtClean="0"/>
              <a:t>«Чернобыль-память на много веков» приобретение и установка памятника          (проект 2017 года)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8720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Сельское поселение Никольское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309320"/>
            <a:ext cx="6731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Да будет свет! (170 светодиодных светильников)</a:t>
            </a:r>
            <a:endParaRPr lang="ru-RU" dirty="0"/>
          </a:p>
        </p:txBody>
      </p:sp>
      <p:pic>
        <p:nvPicPr>
          <p:cNvPr id="18434" name="Picture 2" descr="D:\Мои документы\КРАСИКОВА ОЛЯ\ИСПОЛНЕНИЕ БЮДЖЕТА 2018\ФОТО 2018 по бюджету\Народный бюджет фото 2018\Никольское\DSC00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024336" cy="50405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5" name="Picture 3" descr="D:\Мои документы\КРАСИКОВА ОЛЯ\ИСПОЛНЕНИЕ БЮДЖЕТА 2018\ФОТО 2018 по бюджету\Народный бюджет фото 2018\Никольское\DSC00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052736"/>
            <a:ext cx="4248472" cy="23762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8" name="Picture 6" descr="D:\Мои документы\КРАСИКОВА ОЛЯ\ИСПОЛНЕНИЕ БЮДЖЕТА 2018\ФОТО 2018 по бюджету\Народный бюджет фото 2018\Никольское\DSC00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429001"/>
            <a:ext cx="4320479" cy="28083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Сельское поселение Никольское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6237312"/>
            <a:ext cx="4174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Проект:Ремонт</a:t>
            </a:r>
            <a:r>
              <a:rPr lang="ru-RU" dirty="0" smtClean="0"/>
              <a:t> ДК – на первом месте</a:t>
            </a:r>
            <a:endParaRPr lang="ru-RU" dirty="0"/>
          </a:p>
        </p:txBody>
      </p:sp>
      <p:pic>
        <p:nvPicPr>
          <p:cNvPr id="19458" name="Picture 2" descr="D:\Мои документы\КРАСИКОВА ОЛЯ\ИСПОЛНЕНИЕ БЮДЖЕТА 2018\ФОТО 2018 по бюджету\Народный бюджет фото 2018\Никольское\DSC00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744416" cy="25202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59" name="Picture 3" descr="D:\Мои документы\КРАСИКОВА ОЛЯ\ИСПОЛНЕНИЕ БЮДЖЕТА 2018\ФОТО 2018 по бюджету\Народный бюджет фото 2018\Никольское\DSC00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0728"/>
            <a:ext cx="3768365" cy="25202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0" name="Picture 4" descr="D:\Мои документы\КРАСИКОВА ОЛЯ\ИСПОЛНЕНИЕ БЮДЖЕТА 2018\ФОТО 2018 по бюджету\Народный бюджет фото 2018\Никольское\DSC00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3744416" cy="27088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1" name="Picture 5" descr="D:\Мои документы\КРАСИКОВА ОЛЯ\ИСПОЛНЕНИЕ БЮДЖЕТА 2018\ФОТО 2018 по бюджету\Народный бюджет фото 2018\Никольское\DSC006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73016"/>
            <a:ext cx="3600400" cy="264619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88640"/>
            <a:ext cx="80295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Пермасское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7077" y="5877272"/>
            <a:ext cx="4886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Проект: Детская площадка пос. </a:t>
            </a:r>
            <a:r>
              <a:rPr lang="ru-RU" dirty="0" err="1" smtClean="0"/>
              <a:t>Кудангский</a:t>
            </a:r>
            <a:endParaRPr lang="ru-RU" dirty="0"/>
          </a:p>
        </p:txBody>
      </p:sp>
      <p:pic>
        <p:nvPicPr>
          <p:cNvPr id="20482" name="Picture 2" descr="D:\Мои документы\КРАСИКОВА ОЛЯ\ИСПОЛНЕНИЕ БЮДЖЕТА 2018\ФОТО 2018 по бюджету\Народный бюджет фото 2018\Пермасс\Кудангский\Детская площадка Куданг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6768752" cy="41764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88640"/>
            <a:ext cx="80295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Пермасское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2814" y="5877272"/>
            <a:ext cx="559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Проект:Светодиодное</a:t>
            </a:r>
            <a:r>
              <a:rPr lang="ru-RU" dirty="0" smtClean="0"/>
              <a:t> освещение пос. </a:t>
            </a:r>
            <a:r>
              <a:rPr lang="ru-RU" dirty="0" err="1" smtClean="0"/>
              <a:t>Кудангский</a:t>
            </a:r>
            <a:endParaRPr lang="ru-RU" dirty="0"/>
          </a:p>
        </p:txBody>
      </p:sp>
      <p:pic>
        <p:nvPicPr>
          <p:cNvPr id="21506" name="Picture 2" descr="D:\Мои документы\КРАСИКОВА ОЛЯ\ИСПОЛНЕНИЕ БЮДЖЕТА 2018\ФОТО 2018 по бюджету\Народный бюджет фото 2018\Пермасс\Кудангский\светодид.осве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7344816" cy="48965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88640"/>
            <a:ext cx="80295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Пермасское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373216"/>
            <a:ext cx="392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Проект:</a:t>
            </a:r>
          </a:p>
          <a:p>
            <a:pPr algn="ctr"/>
            <a:r>
              <a:rPr lang="ru-RU" dirty="0" smtClean="0"/>
              <a:t>Благоустройство пожарного водоема в д. </a:t>
            </a:r>
            <a:r>
              <a:rPr lang="ru-RU" dirty="0" err="1" smtClean="0"/>
              <a:t>Липово</a:t>
            </a:r>
            <a:endParaRPr lang="ru-RU" dirty="0"/>
          </a:p>
        </p:txBody>
      </p:sp>
      <p:pic>
        <p:nvPicPr>
          <p:cNvPr id="22530" name="Picture 2" descr="D:\Мои документы\КРАСИКОВА ОЛЯ\ИСПОЛНЕНИЕ БЮДЖЕТА 2018\ФОТО 2018 по бюджету\Народный бюджет фото 2018\Пермасс\Липово\Липо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744416" cy="37444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5976" y="5373216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Проект: </a:t>
            </a:r>
          </a:p>
          <a:p>
            <a:pPr algn="ctr"/>
            <a:r>
              <a:rPr lang="ru-RU" dirty="0" smtClean="0"/>
              <a:t>Благоустройство пожарного водоема в пос. </a:t>
            </a:r>
            <a:r>
              <a:rPr lang="ru-RU" dirty="0" err="1" smtClean="0"/>
              <a:t>Кудангский</a:t>
            </a:r>
            <a:endParaRPr lang="ru-RU" dirty="0"/>
          </a:p>
        </p:txBody>
      </p:sp>
      <p:pic>
        <p:nvPicPr>
          <p:cNvPr id="22531" name="Picture 3" descr="D:\Мои документы\КРАСИКОВА ОЛЯ\ИСПОЛНЕНИЕ БЮДЖЕТА 2018\ФОТО 2018 по бюджету\Народный бюджет фото 2018\Пермасс\Кудангский\Фото Кудангский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4104456" cy="37444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064896" cy="43971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Аргуновское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6000768"/>
            <a:ext cx="709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Проект: Детская спортивно-игровая площадка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5256584" cy="297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7" y="3140968"/>
            <a:ext cx="547260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064896" cy="7647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Аргуновское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733256"/>
            <a:ext cx="6156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Проект: Энергосбережение - приобретение светодиодных светильников для уличного освещения</a:t>
            </a:r>
            <a:endParaRPr lang="ru-RU" dirty="0"/>
          </a:p>
        </p:txBody>
      </p:sp>
      <p:pic>
        <p:nvPicPr>
          <p:cNvPr id="1026" name="Picture 2" descr="E:\Реализация проектов Народный бюджет 2018\Аргуновское\DSC0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4320480" cy="44166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956376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Завражское</a:t>
            </a:r>
            <a:r>
              <a:rPr lang="ru-RU" sz="4000" dirty="0" smtClean="0"/>
              <a:t> сельское поселение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941168"/>
            <a:ext cx="321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Проект: Живи родник, живи</a:t>
            </a:r>
            <a:endParaRPr lang="ru-RU" dirty="0"/>
          </a:p>
        </p:txBody>
      </p:sp>
      <p:pic>
        <p:nvPicPr>
          <p:cNvPr id="3" name="Picture 2" descr="D:\Мои документы\КРАСИКОВА ОЛЯ\ИСПОЛНЕНИЕ БЮДЖЕТА 2018\ФОТО 2018 по бюджету\Народный бюджет фото 2018\Завражье\P1010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268760"/>
            <a:ext cx="3744417" cy="28083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D:\Мои документы\КРАСИКОВА ОЛЯ\ИСПОЛНЕНИЕ БЮДЖЕТА 2018\ФОТО 2018 по бюджету\Народный бюджет фото 2018\Завражье\P1010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80928"/>
            <a:ext cx="3871592" cy="290369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956376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Завражское</a:t>
            </a:r>
            <a:r>
              <a:rPr lang="ru-RU" sz="4000" dirty="0" smtClean="0"/>
              <a:t> сельское поселение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6093296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Проект: Светлый двор</a:t>
            </a:r>
            <a:endParaRPr lang="ru-RU" dirty="0"/>
          </a:p>
        </p:txBody>
      </p:sp>
      <p:pic>
        <p:nvPicPr>
          <p:cNvPr id="4098" name="Picture 2" descr="D:\Мои документы\КРАСИКОВА ОЛЯ\ИСПОЛНЕНИЕ БЮДЖЕТА 2018\ФОТО 2018 по бюджету\Народный бюджет фото 2018\Завражье\P1010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5112568" cy="479715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Зеленцовское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05264"/>
            <a:ext cx="8502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Проекты: </a:t>
            </a:r>
          </a:p>
          <a:p>
            <a:r>
              <a:rPr lang="ru-RU" b="1" dirty="0" smtClean="0"/>
              <a:t>Уличное светодиодное освещение деревень Зеленцово и </a:t>
            </a:r>
            <a:r>
              <a:rPr lang="ru-RU" b="1" dirty="0" err="1" smtClean="0"/>
              <a:t>Слуда</a:t>
            </a:r>
            <a:r>
              <a:rPr lang="ru-RU" b="1" dirty="0" smtClean="0"/>
              <a:t>; </a:t>
            </a:r>
          </a:p>
          <a:p>
            <a:r>
              <a:rPr lang="ru-RU" b="1" dirty="0" smtClean="0"/>
              <a:t>Уличное светодиодное освещение деревень </a:t>
            </a:r>
            <a:r>
              <a:rPr lang="ru-RU" b="1" dirty="0" err="1" smtClean="0"/>
              <a:t>Милофаново</a:t>
            </a:r>
            <a:r>
              <a:rPr lang="ru-RU" b="1" dirty="0" smtClean="0"/>
              <a:t> и </a:t>
            </a:r>
            <a:r>
              <a:rPr lang="ru-RU" b="1" dirty="0" err="1" smtClean="0"/>
              <a:t>Скочково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5122" name="Picture 2" descr="D:\Мои документы\КРАСИКОВА ОЛЯ\ИСПОЛНЕНИЕ БЮДЖЕТА 2018\ФОТО 2018 по бюджету\Народный бюджет фото 2018\Зеленцово\PB191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456384" cy="21967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3" name="Picture 3" descr="D:\Мои документы\КРАСИКОВА ОЛЯ\ИСПОЛНЕНИЕ БЮДЖЕТА 2018\ФОТО 2018 по бюджету\Народный бюджет фото 2018\Зеленцово\PB191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429000"/>
            <a:ext cx="3528392" cy="241264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4" name="Picture 4" descr="D:\Мои документы\КРАСИКОВА ОЛЯ\ИСПОЛНЕНИЕ БЮДЖЕТА 2018\ФОТО 2018 по бюджету\Народный бюджет фото 2018\Зеленцово\PB191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268760"/>
            <a:ext cx="3576729" cy="20889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Кемское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093296"/>
            <a:ext cx="8005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Спортивно-игровая площадка «Здоровое детство» (п. Борок)</a:t>
            </a:r>
            <a:endParaRPr lang="ru-RU" dirty="0"/>
          </a:p>
        </p:txBody>
      </p:sp>
      <p:pic>
        <p:nvPicPr>
          <p:cNvPr id="6146" name="Picture 2" descr="D:\Мои документы\КРАСИКОВА ОЛЯ\ИСПОЛНЕНИЕ БЮДЖЕТА 2018\ФОТО 2018 по бюджету\Народный бюджет фото 2018\кема\IMAG01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4382544" cy="26241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7" name="Picture 3" descr="D:\Мои документы\КРАСИКОВА ОЛЯ\ИСПОЛНЕНИЕ БЮДЖЕТА 2018\ФОТО 2018 по бюджету\Народный бюджет фото 2018\кема\IMAG01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4202895" cy="25165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Кемское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6000768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Проект: Пожарный водоем (п. Борок)</a:t>
            </a:r>
            <a:endParaRPr lang="ru-RU" dirty="0"/>
          </a:p>
        </p:txBody>
      </p:sp>
      <p:pic>
        <p:nvPicPr>
          <p:cNvPr id="7170" name="Picture 2" descr="D:\Мои документы\КРАСИКОВА ОЛЯ\ИСПОЛНЕНИЕ БЮДЖЕТА 2018\ФОТО 2018 по бюджету\Народный бюджет фото 2018\кема\IMG_20181114_140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934739" cy="296084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1" name="Picture 3" descr="D:\Мои документы\КРАСИКОВА ОЛЯ\ИСПОЛНЕНИЕ БЮДЖЕТА 2018\ФОТО 2018 по бюджету\Народный бюджет фото 2018\кема\IMG_20181114_141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80928"/>
            <a:ext cx="4464496" cy="296673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915</TotalTime>
  <Words>332</Words>
  <Application>Microsoft Office PowerPoint</Application>
  <PresentationFormat>Экран (4:3)</PresentationFormat>
  <Paragraphs>57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Реализация проектов «Народный бюджет» в Никольском муниципальном районе  в 2018 году.</vt:lpstr>
      <vt:lpstr>МО г. Никольск</vt:lpstr>
      <vt:lpstr>Аргуновское сельское поселение</vt:lpstr>
      <vt:lpstr>Аргуновское сельское поселение</vt:lpstr>
      <vt:lpstr>Завражское сельское поселение</vt:lpstr>
      <vt:lpstr>Завражское сельское поселение</vt:lpstr>
      <vt:lpstr>Зеленцовское сельское поселение</vt:lpstr>
      <vt:lpstr>Кемское сельское поселение</vt:lpstr>
      <vt:lpstr>Кемское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Сельское поселение Никольское</vt:lpstr>
      <vt:lpstr>Сельское поселение Никольское</vt:lpstr>
      <vt:lpstr>Пермасское сельское поселение</vt:lpstr>
      <vt:lpstr>Пермасское сельское поселение</vt:lpstr>
      <vt:lpstr>Пермасское сельское поселение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проектов «Народный бюджет» в Никольском муниципальном районе в 2017 году.</dc:title>
  <dc:creator>user1407</dc:creator>
  <cp:lastModifiedBy>user1407</cp:lastModifiedBy>
  <cp:revision>112</cp:revision>
  <dcterms:modified xsi:type="dcterms:W3CDTF">2022-05-23T05:17:46Z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1372022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